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43" r:id="rId2"/>
    <p:sldId id="425" r:id="rId3"/>
    <p:sldId id="426" r:id="rId4"/>
    <p:sldId id="427" r:id="rId5"/>
    <p:sldId id="428" r:id="rId6"/>
    <p:sldId id="351" r:id="rId7"/>
    <p:sldId id="278" r:id="rId8"/>
    <p:sldId id="257" r:id="rId9"/>
    <p:sldId id="279" r:id="rId10"/>
    <p:sldId id="259" r:id="rId11"/>
    <p:sldId id="260" r:id="rId12"/>
    <p:sldId id="261" r:id="rId13"/>
    <p:sldId id="263" r:id="rId14"/>
    <p:sldId id="262" r:id="rId15"/>
    <p:sldId id="269" r:id="rId16"/>
    <p:sldId id="412" r:id="rId17"/>
    <p:sldId id="352" r:id="rId18"/>
    <p:sldId id="264" r:id="rId19"/>
    <p:sldId id="272" r:id="rId20"/>
    <p:sldId id="266" r:id="rId21"/>
    <p:sldId id="267" r:id="rId22"/>
    <p:sldId id="353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354" r:id="rId32"/>
    <p:sldId id="287" r:id="rId33"/>
    <p:sldId id="288" r:id="rId34"/>
    <p:sldId id="289" r:id="rId35"/>
    <p:sldId id="355" r:id="rId36"/>
    <p:sldId id="291" r:id="rId37"/>
    <p:sldId id="292" r:id="rId38"/>
    <p:sldId id="293" r:id="rId39"/>
    <p:sldId id="294" r:id="rId40"/>
    <p:sldId id="295" r:id="rId41"/>
    <p:sldId id="356" r:id="rId42"/>
    <p:sldId id="296" r:id="rId43"/>
    <p:sldId id="297" r:id="rId44"/>
    <p:sldId id="429" r:id="rId45"/>
    <p:sldId id="357" r:id="rId46"/>
    <p:sldId id="265" r:id="rId47"/>
    <p:sldId id="298" r:id="rId48"/>
    <p:sldId id="299" r:id="rId49"/>
    <p:sldId id="358" r:id="rId50"/>
    <p:sldId id="302" r:id="rId51"/>
    <p:sldId id="303" r:id="rId52"/>
    <p:sldId id="304" r:id="rId53"/>
    <p:sldId id="305" r:id="rId54"/>
    <p:sldId id="306" r:id="rId55"/>
    <p:sldId id="392" r:id="rId56"/>
    <p:sldId id="256" r:id="rId57"/>
    <p:sldId id="377" r:id="rId58"/>
    <p:sldId id="378" r:id="rId59"/>
    <p:sldId id="379" r:id="rId60"/>
    <p:sldId id="380" r:id="rId61"/>
    <p:sldId id="381" r:id="rId62"/>
    <p:sldId id="382" r:id="rId63"/>
    <p:sldId id="268" r:id="rId64"/>
    <p:sldId id="383" r:id="rId65"/>
    <p:sldId id="384" r:id="rId66"/>
    <p:sldId id="271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6" r:id="rId75"/>
    <p:sldId id="308" r:id="rId76"/>
    <p:sldId id="309" r:id="rId77"/>
    <p:sldId id="310" r:id="rId78"/>
    <p:sldId id="311" r:id="rId79"/>
    <p:sldId id="312" r:id="rId80"/>
    <p:sldId id="397" r:id="rId81"/>
    <p:sldId id="407" r:id="rId82"/>
    <p:sldId id="408" r:id="rId83"/>
    <p:sldId id="409" r:id="rId84"/>
    <p:sldId id="410" r:id="rId85"/>
    <p:sldId id="280" r:id="rId86"/>
    <p:sldId id="281" r:id="rId87"/>
    <p:sldId id="411" r:id="rId88"/>
    <p:sldId id="398" r:id="rId89"/>
    <p:sldId id="314" r:id="rId90"/>
    <p:sldId id="315" r:id="rId91"/>
    <p:sldId id="316" r:id="rId92"/>
    <p:sldId id="317" r:id="rId93"/>
    <p:sldId id="399" r:id="rId94"/>
    <p:sldId id="319" r:id="rId95"/>
    <p:sldId id="320" r:id="rId96"/>
    <p:sldId id="400" r:id="rId97"/>
    <p:sldId id="321" r:id="rId98"/>
    <p:sldId id="322" r:id="rId99"/>
    <p:sldId id="401" r:id="rId100"/>
    <p:sldId id="323" r:id="rId101"/>
    <p:sldId id="324" r:id="rId102"/>
    <p:sldId id="402" r:id="rId103"/>
    <p:sldId id="325" r:id="rId104"/>
    <p:sldId id="326" r:id="rId105"/>
    <p:sldId id="403" r:id="rId106"/>
    <p:sldId id="404" r:id="rId107"/>
    <p:sldId id="413" r:id="rId108"/>
    <p:sldId id="414" r:id="rId109"/>
    <p:sldId id="258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27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2B91-09F2-4773-9539-15B42204B0B0}" v="35" dt="2023-10-13T05:42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788" autoAdjust="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ław Żołądź" userId="5504c3408c368860" providerId="LiveId" clId="{CD352B91-09F2-4773-9539-15B42204B0B0}"/>
    <pc:docChg chg="undo custSel addSld delSld modSld">
      <pc:chgData name="Mirosław Żołądź" userId="5504c3408c368860" providerId="LiveId" clId="{CD352B91-09F2-4773-9539-15B42204B0B0}" dt="2023-10-13T05:43:03.250" v="896" actId="20577"/>
      <pc:docMkLst>
        <pc:docMk/>
      </pc:docMkLst>
      <pc:sldChg chg="addSp delSp modSp mod">
        <pc:chgData name="Mirosław Żołądź" userId="5504c3408c368860" providerId="LiveId" clId="{CD352B91-09F2-4773-9539-15B42204B0B0}" dt="2023-10-13T05:38:05.877" v="840" actId="1076"/>
        <pc:sldMkLst>
          <pc:docMk/>
          <pc:sldMk cId="4199031902" sldId="269"/>
        </pc:sldMkLst>
        <pc:spChg chg="add mod">
          <ac:chgData name="Mirosław Żołądź" userId="5504c3408c368860" providerId="LiveId" clId="{CD352B91-09F2-4773-9539-15B42204B0B0}" dt="2023-10-13T05:38:05.877" v="840" actId="1076"/>
          <ac:spMkLst>
            <pc:docMk/>
            <pc:sldMk cId="4199031902" sldId="269"/>
            <ac:spMk id="4" creationId="{AA3447A4-2218-B48C-FAB1-6B46F622D391}"/>
          </ac:spMkLst>
        </pc:spChg>
        <pc:spChg chg="add mod">
          <ac:chgData name="Mirosław Żołądź" userId="5504c3408c368860" providerId="LiveId" clId="{CD352B91-09F2-4773-9539-15B42204B0B0}" dt="2023-10-13T05:37:57.215" v="837" actId="14100"/>
          <ac:spMkLst>
            <pc:docMk/>
            <pc:sldMk cId="4199031902" sldId="269"/>
            <ac:spMk id="5" creationId="{7E0364B6-A501-169A-8170-8B3BA9D19B9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8" creationId="{4B8F1A24-F50D-4C4B-8E6A-F5A81698ECF8}"/>
          </ac:spMkLst>
        </pc:spChg>
        <pc:spChg chg="mod topLvl">
          <ac:chgData name="Mirosław Żołądź" userId="5504c3408c368860" providerId="LiveId" clId="{CD352B91-09F2-4773-9539-15B42204B0B0}" dt="2023-10-13T05:36:52.295" v="782" actId="164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Mirosław Żołądź" userId="5504c3408c368860" providerId="LiveId" clId="{CD352B91-09F2-4773-9539-15B42204B0B0}" dt="2023-10-13T05:37:34.785" v="809" actId="1038"/>
          <ac:spMkLst>
            <pc:docMk/>
            <pc:sldMk cId="4199031902" sldId="269"/>
            <ac:spMk id="20" creationId="{266E25D5-6C62-48DE-A41D-C9EE7B661D69}"/>
          </ac:spMkLst>
        </pc:spChg>
        <pc:spChg chg="mod topLvl">
          <ac:chgData name="Mirosław Żołądź" userId="5504c3408c368860" providerId="LiveId" clId="{CD352B91-09F2-4773-9539-15B42204B0B0}" dt="2023-10-13T05:36:38.077" v="777" actId="165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Mirosław Żołądź" userId="5504c3408c368860" providerId="LiveId" clId="{CD352B91-09F2-4773-9539-15B42204B0B0}" dt="2023-10-13T05:36:52.295" v="782" actId="164"/>
          <ac:grpSpMkLst>
            <pc:docMk/>
            <pc:sldMk cId="4199031902" sldId="269"/>
            <ac:grpSpMk id="3" creationId="{D7E9F598-CBF5-97BA-C4B6-ED22716B8459}"/>
          </ac:grpSpMkLst>
        </pc:grpChg>
        <pc:grpChg chg="del mod">
          <ac:chgData name="Mirosław Żołądź" userId="5504c3408c368860" providerId="LiveId" clId="{CD352B91-09F2-4773-9539-15B42204B0B0}" dt="2023-10-13T05:36:38.077" v="777" actId="165"/>
          <ac:grpSpMkLst>
            <pc:docMk/>
            <pc:sldMk cId="4199031902" sldId="269"/>
            <ac:grpSpMk id="9" creationId="{1D32CDB4-B024-4308-8D62-4495E094C204}"/>
          </ac:grpSpMkLst>
        </pc:grpChg>
        <pc:picChg chg="mod">
          <ac:chgData name="Mirosław Żołądź" userId="5504c3408c368860" providerId="LiveId" clId="{CD352B91-09F2-4773-9539-15B42204B0B0}" dt="2023-10-13T05:37:34.785" v="809" actId="1038"/>
          <ac:picMkLst>
            <pc:docMk/>
            <pc:sldMk cId="4199031902" sldId="269"/>
            <ac:picMk id="11" creationId="{7CBE25F7-8934-4F11-AD90-93EAF62C8B64}"/>
          </ac:picMkLst>
        </pc:picChg>
        <pc:cxnChg chg="mod">
          <ac:chgData name="Mirosław Żołądź" userId="5504c3408c368860" providerId="LiveId" clId="{CD352B91-09F2-4773-9539-15B42204B0B0}" dt="2023-10-13T05:37:45.521" v="827" actId="103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mod">
        <pc:chgData name="Mirosław Żołądź" userId="5504c3408c368860" providerId="LiveId" clId="{CD352B91-09F2-4773-9539-15B42204B0B0}" dt="2023-10-13T05:43:03.250" v="896" actId="20577"/>
        <pc:sldMkLst>
          <pc:docMk/>
          <pc:sldMk cId="2883497641" sldId="285"/>
        </pc:sldMkLst>
        <pc:spChg chg="mod">
          <ac:chgData name="Mirosław Żołądź" userId="5504c3408c368860" providerId="LiveId" clId="{CD352B91-09F2-4773-9539-15B42204B0B0}" dt="2023-10-13T05:42:52.100" v="889" actId="1076"/>
          <ac:spMkLst>
            <pc:docMk/>
            <pc:sldMk cId="2883497641" sldId="285"/>
            <ac:spMk id="3" creationId="{4CB3892F-722F-492B-832A-8ED6454976DF}"/>
          </ac:spMkLst>
        </pc:spChg>
        <pc:spChg chg="add mod">
          <ac:chgData name="Mirosław Żołądź" userId="5504c3408c368860" providerId="LiveId" clId="{CD352B91-09F2-4773-9539-15B42204B0B0}" dt="2023-10-13T05:43:03.250" v="896" actId="20577"/>
          <ac:spMkLst>
            <pc:docMk/>
            <pc:sldMk cId="2883497641" sldId="285"/>
            <ac:spMk id="4" creationId="{4A260808-536A-F318-619E-E41564C24355}"/>
          </ac:spMkLst>
        </pc:spChg>
        <pc:spChg chg="mod">
          <ac:chgData name="Mirosław Żołądź" userId="5504c3408c368860" providerId="LiveId" clId="{CD352B91-09F2-4773-9539-15B42204B0B0}" dt="2023-10-13T05:42:44.872" v="887" actId="1076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Mirosław Żołądź" userId="5504c3408c368860" providerId="LiveId" clId="{CD352B91-09F2-4773-9539-15B42204B0B0}" dt="2023-10-13T05:42:39.892" v="886" actId="1076"/>
          <ac:picMkLst>
            <pc:docMk/>
            <pc:sldMk cId="2883497641" sldId="285"/>
            <ac:picMk id="5" creationId="{4BA3399E-CFC7-4F84-9973-F584469C9529}"/>
          </ac:picMkLst>
        </pc:picChg>
      </pc:sldChg>
      <pc:sldChg chg="addSp delSp modSp mod">
        <pc:chgData name="Mirosław Żołądź" userId="5504c3408c368860" providerId="LiveId" clId="{CD352B91-09F2-4773-9539-15B42204B0B0}" dt="2023-10-11T13:22:05.180" v="217" actId="20577"/>
        <pc:sldMkLst>
          <pc:docMk/>
          <pc:sldMk cId="3632151753" sldId="296"/>
        </pc:sldMkLst>
        <pc:spChg chg="mod">
          <ac:chgData name="Mirosław Żołądź" userId="5504c3408c368860" providerId="LiveId" clId="{CD352B91-09F2-4773-9539-15B42204B0B0}" dt="2023-10-11T13:22:05.180" v="217" actId="20577"/>
          <ac:spMkLst>
            <pc:docMk/>
            <pc:sldMk cId="3632151753" sldId="296"/>
            <ac:spMk id="13" creationId="{E7C40E62-D95A-4A51-9B52-B5E88D6E8636}"/>
          </ac:spMkLst>
        </pc:spChg>
        <pc:graphicFrameChg chg="modGraphic">
          <ac:chgData name="Mirosław Żołądź" userId="5504c3408c368860" providerId="LiveId" clId="{CD352B91-09F2-4773-9539-15B42204B0B0}" dt="2023-10-11T13:15:28.073" v="194" actId="113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Mirosław Żołądź" userId="5504c3408c368860" providerId="LiveId" clId="{CD352B91-09F2-4773-9539-15B42204B0B0}" dt="2023-10-11T13:15:43.619" v="199" actId="207"/>
          <ac:graphicFrameMkLst>
            <pc:docMk/>
            <pc:sldMk cId="3632151753" sldId="296"/>
            <ac:graphicFrameMk id="10" creationId="{3203F65A-F8CC-4211-A554-9255CA19335B}"/>
          </ac:graphicFrameMkLst>
        </pc:graphicFrameChg>
        <pc:picChg chg="del">
          <ac:chgData name="Mirosław Żołądź" userId="5504c3408c368860" providerId="LiveId" clId="{CD352B91-09F2-4773-9539-15B42204B0B0}" dt="2023-10-11T13:20:18.979" v="201" actId="478"/>
          <ac:picMkLst>
            <pc:docMk/>
            <pc:sldMk cId="3632151753" sldId="296"/>
            <ac:picMk id="3" creationId="{A9FFF6FF-98CA-4D05-9DF7-F0C07F671342}"/>
          </ac:picMkLst>
        </pc:picChg>
        <pc:picChg chg="add del">
          <ac:chgData name="Mirosław Żołądź" userId="5504c3408c368860" providerId="LiveId" clId="{CD352B91-09F2-4773-9539-15B42204B0B0}" dt="2023-10-11T13:20:20.888" v="202" actId="478"/>
          <ac:picMkLst>
            <pc:docMk/>
            <pc:sldMk cId="3632151753" sldId="296"/>
            <ac:picMk id="5" creationId="{70F389D2-AAA1-0F0E-A813-81D6643E3901}"/>
          </ac:picMkLst>
        </pc:picChg>
        <pc:picChg chg="add mod">
          <ac:chgData name="Mirosław Żołądź" userId="5504c3408c368860" providerId="LiveId" clId="{CD352B91-09F2-4773-9539-15B42204B0B0}" dt="2023-10-11T13:20:23.190" v="204" actId="1076"/>
          <ac:picMkLst>
            <pc:docMk/>
            <pc:sldMk cId="3632151753" sldId="296"/>
            <ac:picMk id="8" creationId="{196E48A1-01F4-FA19-7F4A-90D348F4B4EC}"/>
          </ac:picMkLst>
        </pc:picChg>
      </pc:sldChg>
      <pc:sldChg chg="addSp delSp modSp mod">
        <pc:chgData name="Mirosław Żołądź" userId="5504c3408c368860" providerId="LiveId" clId="{CD352B91-09F2-4773-9539-15B42204B0B0}" dt="2023-10-11T13:30:59.125" v="305" actId="14100"/>
        <pc:sldMkLst>
          <pc:docMk/>
          <pc:sldMk cId="731944288" sldId="297"/>
        </pc:sldMkLst>
        <pc:spChg chg="add del mod">
          <ac:chgData name="Mirosław Żołądź" userId="5504c3408c368860" providerId="LiveId" clId="{CD352B91-09F2-4773-9539-15B42204B0B0}" dt="2023-10-11T10:54:37.359" v="23"/>
          <ac:spMkLst>
            <pc:docMk/>
            <pc:sldMk cId="731944288" sldId="297"/>
            <ac:spMk id="9" creationId="{05DB9AD1-056D-455D-8EA3-18C4FFA66611}"/>
          </ac:spMkLst>
        </pc:spChg>
        <pc:spChg chg="add mod ord">
          <ac:chgData name="Mirosław Żołądź" userId="5504c3408c368860" providerId="LiveId" clId="{CD352B91-09F2-4773-9539-15B42204B0B0}" dt="2023-10-11T13:30:01.181" v="298" actId="1076"/>
          <ac:spMkLst>
            <pc:docMk/>
            <pc:sldMk cId="731944288" sldId="297"/>
            <ac:spMk id="13" creationId="{E35138A5-2B9E-2ECE-56EE-37ED8080F8A5}"/>
          </ac:spMkLst>
        </pc:spChg>
        <pc:spChg chg="mod">
          <ac:chgData name="Mirosław Żołądź" userId="5504c3408c368860" providerId="LiveId" clId="{CD352B91-09F2-4773-9539-15B42204B0B0}" dt="2023-10-11T13:26:56.383" v="286" actId="115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Mirosław Żołądź" userId="5504c3408c368860" providerId="LiveId" clId="{CD352B91-09F2-4773-9539-15B42204B0B0}" dt="2023-10-11T13:30:59.125" v="305" actId="14100"/>
          <ac:spMkLst>
            <pc:docMk/>
            <pc:sldMk cId="731944288" sldId="297"/>
            <ac:spMk id="27" creationId="{9386ADCF-423D-4C9D-8407-E1F2FEE97CAF}"/>
          </ac:spMkLst>
        </pc:sp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Mirosław Żołądź" userId="5504c3408c368860" providerId="LiveId" clId="{CD352B91-09F2-4773-9539-15B42204B0B0}" dt="2023-10-11T13:30:54.397" v="30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add del">
          <ac:chgData name="Mirosław Żołądź" userId="5504c3408c368860" providerId="LiveId" clId="{CD352B91-09F2-4773-9539-15B42204B0B0}" dt="2023-10-11T11:04:41.750" v="68" actId="478"/>
          <ac:picMkLst>
            <pc:docMk/>
            <pc:sldMk cId="731944288" sldId="297"/>
            <ac:picMk id="4" creationId="{02A14C33-FDA6-4E48-BC70-AD2F436D5DC8}"/>
          </ac:picMkLst>
        </pc:picChg>
        <pc:picChg chg="add del mod">
          <ac:chgData name="Mirosław Żołądź" userId="5504c3408c368860" providerId="LiveId" clId="{CD352B91-09F2-4773-9539-15B42204B0B0}" dt="2023-10-11T10:54:09.992" v="14" actId="478"/>
          <ac:picMkLst>
            <pc:docMk/>
            <pc:sldMk cId="731944288" sldId="297"/>
            <ac:picMk id="5" creationId="{D6E301E5-0AF8-41B0-49E9-0CF5151BA66C}"/>
          </ac:picMkLst>
        </pc:picChg>
        <pc:picChg chg="add del mod">
          <ac:chgData name="Mirosław Żołądź" userId="5504c3408c368860" providerId="LiveId" clId="{CD352B91-09F2-4773-9539-15B42204B0B0}" dt="2023-10-11T13:06:45.250" v="146" actId="478"/>
          <ac:picMkLst>
            <pc:docMk/>
            <pc:sldMk cId="731944288" sldId="297"/>
            <ac:picMk id="8" creationId="{4DA5CFE9-4302-0AF2-66C0-DEAF0A8D270A}"/>
          </ac:picMkLst>
        </pc:picChg>
        <pc:picChg chg="add del">
          <ac:chgData name="Mirosław Żołądź" userId="5504c3408c368860" providerId="LiveId" clId="{CD352B91-09F2-4773-9539-15B42204B0B0}" dt="2023-10-11T10:54:39.124" v="25" actId="22"/>
          <ac:picMkLst>
            <pc:docMk/>
            <pc:sldMk cId="731944288" sldId="297"/>
            <ac:picMk id="12" creationId="{6BC30CAF-D000-B328-F31B-4FBCF6704320}"/>
          </ac:picMkLst>
        </pc:picChg>
        <pc:picChg chg="add del mod">
          <ac:chgData name="Mirosław Żołądź" userId="5504c3408c368860" providerId="LiveId" clId="{CD352B91-09F2-4773-9539-15B42204B0B0}" dt="2023-10-11T11:04:35.688" v="65" actId="22"/>
          <ac:picMkLst>
            <pc:docMk/>
            <pc:sldMk cId="731944288" sldId="297"/>
            <ac:picMk id="15" creationId="{5A67211C-A455-724A-1685-69A976C7FF08}"/>
          </ac:picMkLst>
        </pc:picChg>
        <pc:picChg chg="add del mod modCrop">
          <ac:chgData name="Mirosław Żołądź" userId="5504c3408c368860" providerId="LiveId" clId="{CD352B91-09F2-4773-9539-15B42204B0B0}" dt="2023-10-11T13:23:04.677" v="223" actId="478"/>
          <ac:picMkLst>
            <pc:docMk/>
            <pc:sldMk cId="731944288" sldId="297"/>
            <ac:picMk id="18" creationId="{23213ADF-62B5-1A5C-34CD-53289CAD58F0}"/>
          </ac:picMkLst>
        </pc:picChg>
        <pc:picChg chg="add del mod">
          <ac:chgData name="Mirosław Żołądź" userId="5504c3408c368860" providerId="LiveId" clId="{CD352B91-09F2-4773-9539-15B42204B0B0}" dt="2023-10-11T13:11:44.465" v="172" actId="478"/>
          <ac:picMkLst>
            <pc:docMk/>
            <pc:sldMk cId="731944288" sldId="297"/>
            <ac:picMk id="20" creationId="{7C27CE75-D393-A907-0BEE-7ED2371C87CC}"/>
          </ac:picMkLst>
        </pc:picChg>
        <pc:picChg chg="add del mod ord">
          <ac:chgData name="Mirosław Żołądź" userId="5504c3408c368860" providerId="LiveId" clId="{CD352B91-09F2-4773-9539-15B42204B0B0}" dt="2023-10-11T13:29:32.122" v="292" actId="1076"/>
          <ac:picMkLst>
            <pc:docMk/>
            <pc:sldMk cId="731944288" sldId="297"/>
            <ac:picMk id="23" creationId="{B8D28684-10F5-E979-573B-E657497F17C9}"/>
          </ac:picMkLst>
        </pc:picChg>
        <pc:picChg chg="add mod modCrop">
          <ac:chgData name="Mirosław Żołądź" userId="5504c3408c368860" providerId="LiveId" clId="{CD352B91-09F2-4773-9539-15B42204B0B0}" dt="2023-10-11T13:23:19.227" v="227" actId="1035"/>
          <ac:picMkLst>
            <pc:docMk/>
            <pc:sldMk cId="731944288" sldId="297"/>
            <ac:picMk id="25" creationId="{392AF6C2-DC75-B2C0-958F-F808717A529D}"/>
          </ac:picMkLst>
        </pc:picChg>
        <pc:cxnChg chg="add mod">
          <ac:chgData name="Mirosław Żołądź" userId="5504c3408c368860" providerId="LiveId" clId="{CD352B91-09F2-4773-9539-15B42204B0B0}" dt="2023-10-11T13:30:36.726" v="302" actId="692"/>
          <ac:cxnSpMkLst>
            <pc:docMk/>
            <pc:sldMk cId="731944288" sldId="297"/>
            <ac:cxnSpMk id="29" creationId="{1C023DA4-F3DC-85B9-8F77-0400D65C38D8}"/>
          </ac:cxnSpMkLst>
        </pc:cxnChg>
      </pc:sldChg>
      <pc:sldChg chg="addSp delSp modSp mod">
        <pc:chgData name="Mirosław Żołądź" userId="5504c3408c368860" providerId="LiveId" clId="{CD352B91-09F2-4773-9539-15B42204B0B0}" dt="2023-10-11T15:08:53.146" v="759" actId="1076"/>
        <pc:sldMkLst>
          <pc:docMk/>
          <pc:sldMk cId="794630937" sldId="298"/>
        </pc:sldMkLst>
        <pc:spChg chg="mod">
          <ac:chgData name="Mirosław Żołądź" userId="5504c3408c368860" providerId="LiveId" clId="{CD352B91-09F2-4773-9539-15B42204B0B0}" dt="2023-10-11T15:08:22.254" v="748" actId="1076"/>
          <ac:spMkLst>
            <pc:docMk/>
            <pc:sldMk cId="794630937" sldId="298"/>
            <ac:spMk id="2" creationId="{11668EC4-4CF4-4500-A7DF-50BAC1C698B5}"/>
          </ac:spMkLst>
        </pc:spChg>
        <pc:spChg chg="mod">
          <ac:chgData name="Mirosław Żołądź" userId="5504c3408c368860" providerId="LiveId" clId="{CD352B91-09F2-4773-9539-15B42204B0B0}" dt="2023-10-11T15:08:53.146" v="759" actId="1076"/>
          <ac:spMkLst>
            <pc:docMk/>
            <pc:sldMk cId="794630937" sldId="298"/>
            <ac:spMk id="20" creationId="{9A07C13C-5480-4AA0-A810-725476499C3F}"/>
          </ac:spMkLst>
        </pc:spChg>
        <pc:spChg chg="mod">
          <ac:chgData name="Mirosław Żołądź" userId="5504c3408c368860" providerId="LiveId" clId="{CD352B91-09F2-4773-9539-15B42204B0B0}" dt="2023-10-11T15:08:50.573" v="758" actId="1076"/>
          <ac:spMkLst>
            <pc:docMk/>
            <pc:sldMk cId="794630937" sldId="298"/>
            <ac:spMk id="29" creationId="{FD12C7E2-4A82-46D4-BAFC-124FA5E10E97}"/>
          </ac:spMkLst>
        </pc:spChg>
        <pc:graphicFrameChg chg="add del mod modGraphic">
          <ac:chgData name="Mirosław Żołądź" userId="5504c3408c368860" providerId="LiveId" clId="{CD352B91-09F2-4773-9539-15B42204B0B0}" dt="2023-10-11T15:07:51.446" v="740" actId="478"/>
          <ac:graphicFrameMkLst>
            <pc:docMk/>
            <pc:sldMk cId="794630937" sldId="298"/>
            <ac:graphicFrameMk id="8" creationId="{DD315EE7-457A-1EA2-151B-834DC15483F5}"/>
          </ac:graphicFrameMkLst>
        </pc:graphicFrameChg>
        <pc:graphicFrameChg chg="mod modGraphic">
          <ac:chgData name="Mirosław Żołądź" userId="5504c3408c368860" providerId="LiveId" clId="{CD352B91-09F2-4773-9539-15B42204B0B0}" dt="2023-10-11T15:08:03.083" v="744" actId="122"/>
          <ac:graphicFrameMkLst>
            <pc:docMk/>
            <pc:sldMk cId="794630937" sldId="298"/>
            <ac:graphicFrameMk id="10" creationId="{55ECD0FE-275E-4DAB-B87F-58B8B810EADB}"/>
          </ac:graphicFrameMkLst>
        </pc:graphicFrameChg>
        <pc:graphicFrameChg chg="del mod modGraphic">
          <ac:chgData name="Mirosław Żołądź" userId="5504c3408c368860" providerId="LiveId" clId="{CD352B91-09F2-4773-9539-15B42204B0B0}" dt="2023-10-11T15:07:48.784" v="739" actId="478"/>
          <ac:graphicFrameMkLst>
            <pc:docMk/>
            <pc:sldMk cId="794630937" sldId="298"/>
            <ac:graphicFrameMk id="11" creationId="{CD1DDAC9-90E8-44D4-A413-2FB931760448}"/>
          </ac:graphicFrameMkLst>
        </pc:graphicFrameChg>
        <pc:graphicFrameChg chg="del mod">
          <ac:chgData name="Mirosław Żołądź" userId="5504c3408c368860" providerId="LiveId" clId="{CD352B91-09F2-4773-9539-15B42204B0B0}" dt="2023-10-11T14:51:39.882" v="716" actId="478"/>
          <ac:graphicFrameMkLst>
            <pc:docMk/>
            <pc:sldMk cId="794630937" sldId="298"/>
            <ac:graphicFrameMk id="12" creationId="{7904AF18-D040-4197-8D36-CECB3C8DA090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11.182" v="747" actId="20577"/>
          <ac:graphicFrameMkLst>
            <pc:docMk/>
            <pc:sldMk cId="794630937" sldId="298"/>
            <ac:graphicFrameMk id="16" creationId="{D9805D2C-A407-424E-8E75-0BBD1BF4A76D}"/>
          </ac:graphicFrameMkLst>
        </pc:graphicFrameChg>
        <pc:graphicFrameChg chg="add mod modGraphic">
          <ac:chgData name="Mirosław Żołądź" userId="5504c3408c368860" providerId="LiveId" clId="{CD352B91-09F2-4773-9539-15B42204B0B0}" dt="2023-10-11T15:08:35.180" v="757" actId="20577"/>
          <ac:graphicFrameMkLst>
            <pc:docMk/>
            <pc:sldMk cId="794630937" sldId="298"/>
            <ac:graphicFrameMk id="19" creationId="{2A16B32E-B3FF-CC13-C91E-F010AA612CDB}"/>
          </ac:graphicFrameMkLst>
        </pc:graphicFrameChg>
        <pc:picChg chg="del">
          <ac:chgData name="Mirosław Żołądź" userId="5504c3408c368860" providerId="LiveId" clId="{CD352B91-09F2-4773-9539-15B42204B0B0}" dt="2023-10-11T15:06:55.220" v="731" actId="478"/>
          <ac:picMkLst>
            <pc:docMk/>
            <pc:sldMk cId="794630937" sldId="298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4:45:16.053" v="600" actId="478"/>
          <ac:picMkLst>
            <pc:docMk/>
            <pc:sldMk cId="794630937" sldId="298"/>
            <ac:picMk id="5" creationId="{F434570A-1463-E70F-AB1F-6D2AF5713A08}"/>
          </ac:picMkLst>
        </pc:picChg>
        <pc:picChg chg="add del mod">
          <ac:chgData name="Mirosław Żołądź" userId="5504c3408c368860" providerId="LiveId" clId="{CD352B91-09F2-4773-9539-15B42204B0B0}" dt="2023-10-11T15:02:10.834" v="725" actId="478"/>
          <ac:picMkLst>
            <pc:docMk/>
            <pc:sldMk cId="794630937" sldId="298"/>
            <ac:picMk id="7" creationId="{F85AC8E4-0D72-5864-032E-B21BC9F363A7}"/>
          </ac:picMkLst>
        </pc:picChg>
        <pc:picChg chg="add mod">
          <ac:chgData name="Mirosław Żołądź" userId="5504c3408c368860" providerId="LiveId" clId="{CD352B91-09F2-4773-9539-15B42204B0B0}" dt="2023-10-11T15:02:22.073" v="730" actId="1076"/>
          <ac:picMkLst>
            <pc:docMk/>
            <pc:sldMk cId="794630937" sldId="298"/>
            <ac:picMk id="13" creationId="{C4F556AC-25A5-CCF0-0899-74797D90C8B7}"/>
          </ac:picMkLst>
        </pc:picChg>
        <pc:picChg chg="add mod">
          <ac:chgData name="Mirosław Żołądź" userId="5504c3408c368860" providerId="LiveId" clId="{CD352B91-09F2-4773-9539-15B42204B0B0}" dt="2023-10-11T15:07:20.029" v="735" actId="1076"/>
          <ac:picMkLst>
            <pc:docMk/>
            <pc:sldMk cId="794630937" sldId="298"/>
            <ac:picMk id="15" creationId="{A6E63254-D1B6-C0B8-9F50-F739E8713B60}"/>
          </ac:picMkLst>
        </pc:picChg>
        <pc:picChg chg="del mod">
          <ac:chgData name="Mirosław Żołądź" userId="5504c3408c368860" providerId="LiveId" clId="{CD352B91-09F2-4773-9539-15B42204B0B0}" dt="2023-10-11T14:36:03.353" v="560" actId="478"/>
          <ac:picMkLst>
            <pc:docMk/>
            <pc:sldMk cId="794630937" sldId="298"/>
            <ac:picMk id="27" creationId="{4B0CDA3C-6538-49B4-B9E8-B9576431F195}"/>
          </ac:picMkLst>
        </pc:picChg>
      </pc:sldChg>
      <pc:sldChg chg="delSp modSp mod">
        <pc:chgData name="Mirosław Żołądź" userId="5504c3408c368860" providerId="LiveId" clId="{CD352B91-09F2-4773-9539-15B42204B0B0}" dt="2023-10-11T15:09:38.336" v="770" actId="20577"/>
        <pc:sldMkLst>
          <pc:docMk/>
          <pc:sldMk cId="3971663562" sldId="299"/>
        </pc:sldMkLst>
        <pc:spChg chg="del">
          <ac:chgData name="Mirosław Żołądź" userId="5504c3408c368860" providerId="LiveId" clId="{CD352B91-09F2-4773-9539-15B42204B0B0}" dt="2023-10-11T15:09:07.609" v="760" actId="478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CD352B91-09F2-4773-9539-15B42204B0B0}" dt="2023-10-11T15:09:38.336" v="770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del">
        <pc:chgData name="Mirosław Żołądź" userId="5504c3408c368860" providerId="LiveId" clId="{CD352B91-09F2-4773-9539-15B42204B0B0}" dt="2023-10-11T15:13:04.219" v="771" actId="47"/>
        <pc:sldMkLst>
          <pc:docMk/>
          <pc:sldMk cId="3093455575" sldId="300"/>
        </pc:sldMkLst>
      </pc:sldChg>
      <pc:sldChg chg="addSp modSp mod">
        <pc:chgData name="Mirosław Żołądź" userId="5504c3408c368860" providerId="LiveId" clId="{CD352B91-09F2-4773-9539-15B42204B0B0}" dt="2023-10-13T05:41:56.556" v="878" actId="14100"/>
        <pc:sldMkLst>
          <pc:docMk/>
          <pc:sldMk cId="3972813662" sldId="412"/>
        </pc:sldMkLst>
        <pc:spChg chg="add mod">
          <ac:chgData name="Mirosław Żołądź" userId="5504c3408c368860" providerId="LiveId" clId="{CD352B91-09F2-4773-9539-15B42204B0B0}" dt="2023-10-13T05:41:56.556" v="878" actId="14100"/>
          <ac:spMkLst>
            <pc:docMk/>
            <pc:sldMk cId="3972813662" sldId="412"/>
            <ac:spMk id="9" creationId="{BFC65118-BBA1-61F0-A259-90E97C8ABD1B}"/>
          </ac:spMkLst>
        </pc:spChg>
        <pc:spChg chg="mod">
          <ac:chgData name="Mirosław Żołądź" userId="5504c3408c368860" providerId="LiveId" clId="{CD352B91-09F2-4773-9539-15B42204B0B0}" dt="2023-10-13T05:41:10.921" v="861" actId="1036"/>
          <ac:spMkLst>
            <pc:docMk/>
            <pc:sldMk cId="3972813662" sldId="412"/>
            <ac:spMk id="16" creationId="{71259E8D-2D83-4D69-809B-0E3CA1CEC516}"/>
          </ac:spMkLst>
        </pc:spChg>
        <pc:spChg chg="mod">
          <ac:chgData name="Mirosław Żołądź" userId="5504c3408c368860" providerId="LiveId" clId="{CD352B91-09F2-4773-9539-15B42204B0B0}" dt="2023-10-13T05:41:19.445" v="863" actId="14100"/>
          <ac:spMkLst>
            <pc:docMk/>
            <pc:sldMk cId="3972813662" sldId="412"/>
            <ac:spMk id="19" creationId="{71A33695-B18A-4A51-BB04-5927070CDF46}"/>
          </ac:spMkLst>
        </pc:spChg>
        <pc:spChg chg="mod">
          <ac:chgData name="Mirosław Żołądź" userId="5504c3408c368860" providerId="LiveId" clId="{CD352B91-09F2-4773-9539-15B42204B0B0}" dt="2023-10-13T05:41:24.960" v="864" actId="1076"/>
          <ac:spMkLst>
            <pc:docMk/>
            <pc:sldMk cId="3972813662" sldId="412"/>
            <ac:spMk id="26" creationId="{0501A37D-034E-4821-B4C2-6B2F11AE8E47}"/>
          </ac:spMkLst>
        </pc:spChg>
        <pc:picChg chg="mod">
          <ac:chgData name="Mirosław Żołądź" userId="5504c3408c368860" providerId="LiveId" clId="{CD352B91-09F2-4773-9539-15B42204B0B0}" dt="2023-10-13T05:41:13.772" v="862" actId="1076"/>
          <ac:picMkLst>
            <pc:docMk/>
            <pc:sldMk cId="3972813662" sldId="412"/>
            <ac:picMk id="23" creationId="{7C0F20FE-4098-4CEC-B8E8-3C38B01D033A}"/>
          </ac:picMkLst>
        </pc:picChg>
        <pc:picChg chg="mod">
          <ac:chgData name="Mirosław Żołądź" userId="5504c3408c368860" providerId="LiveId" clId="{CD352B91-09F2-4773-9539-15B42204B0B0}" dt="2023-10-13T05:41:10.921" v="861" actId="1036"/>
          <ac:picMkLst>
            <pc:docMk/>
            <pc:sldMk cId="3972813662" sldId="412"/>
            <ac:picMk id="27" creationId="{B60A4847-11E6-4B8B-8EA5-63A1AEB5A9D8}"/>
          </ac:picMkLst>
        </pc:picChg>
        <pc:picChg chg="mod">
          <ac:chgData name="Mirosław Żołądź" userId="5504c3408c368860" providerId="LiveId" clId="{CD352B91-09F2-4773-9539-15B42204B0B0}" dt="2023-10-13T05:40:41.804" v="846" actId="1076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Mirosław Żołądź" userId="5504c3408c368860" providerId="LiveId" clId="{CD352B91-09F2-4773-9539-15B42204B0B0}" dt="2023-10-13T05:41:28.970" v="866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modSp mod">
        <pc:chgData name="Mirosław Żołądź" userId="5504c3408c368860" providerId="LiveId" clId="{CD352B91-09F2-4773-9539-15B42204B0B0}" dt="2023-10-11T10:23:00.302" v="1" actId="20577"/>
        <pc:sldMkLst>
          <pc:docMk/>
          <pc:sldMk cId="2642365465" sldId="425"/>
        </pc:sldMkLst>
        <pc:spChg chg="mod">
          <ac:chgData name="Mirosław Żołądź" userId="5504c3408c368860" providerId="LiveId" clId="{CD352B91-09F2-4773-9539-15B42204B0B0}" dt="2023-10-11T10:23:00.302" v="1" actId="20577"/>
          <ac:spMkLst>
            <pc:docMk/>
            <pc:sldMk cId="2642365465" sldId="425"/>
            <ac:spMk id="9" creationId="{A6B94AF3-E51A-D97A-5B56-7BEAA9712836}"/>
          </ac:spMkLst>
        </pc:spChg>
      </pc:sldChg>
      <pc:sldChg chg="addSp delSp modSp add mod">
        <pc:chgData name="Mirosław Żołądź" userId="5504c3408c368860" providerId="LiveId" clId="{CD352B91-09F2-4773-9539-15B42204B0B0}" dt="2023-10-11T14:27:12.918" v="558" actId="692"/>
        <pc:sldMkLst>
          <pc:docMk/>
          <pc:sldMk cId="3536650811" sldId="429"/>
        </pc:sldMkLst>
        <pc:spChg chg="mod">
          <ac:chgData name="Mirosław Żołądź" userId="5504c3408c368860" providerId="LiveId" clId="{CD352B91-09F2-4773-9539-15B42204B0B0}" dt="2023-10-11T12:00:17.018" v="127" actId="1076"/>
          <ac:spMkLst>
            <pc:docMk/>
            <pc:sldMk cId="3536650811" sldId="429"/>
            <ac:spMk id="2" creationId="{11668EC4-4CF4-4500-A7DF-50BAC1C698B5}"/>
          </ac:spMkLst>
        </pc:spChg>
        <pc:spChg chg="add del mod">
          <ac:chgData name="Mirosław Żołądź" userId="5504c3408c368860" providerId="LiveId" clId="{CD352B91-09F2-4773-9539-15B42204B0B0}" dt="2023-10-11T13:37:27.767" v="316" actId="478"/>
          <ac:spMkLst>
            <pc:docMk/>
            <pc:sldMk cId="3536650811" sldId="429"/>
            <ac:spMk id="7" creationId="{C0D55E8F-B343-5D13-F22D-D66538A8F3ED}"/>
          </ac:spMkLst>
        </pc:spChg>
        <pc:spChg chg="mod">
          <ac:chgData name="Mirosław Żołądź" userId="5504c3408c368860" providerId="LiveId" clId="{CD352B91-09F2-4773-9539-15B42204B0B0}" dt="2023-10-11T11:55:43.351" v="105" actId="20577"/>
          <ac:spMkLst>
            <pc:docMk/>
            <pc:sldMk cId="3536650811" sldId="429"/>
            <ac:spMk id="18" creationId="{2DDF02F4-249B-4234-AE14-3C74FE23A6E2}"/>
          </ac:spMkLst>
        </pc:spChg>
        <pc:spChg chg="mod">
          <ac:chgData name="Mirosław Żołądź" userId="5504c3408c368860" providerId="LiveId" clId="{CD352B91-09F2-4773-9539-15B42204B0B0}" dt="2023-10-11T14:25:56.294" v="551" actId="20577"/>
          <ac:spMkLst>
            <pc:docMk/>
            <pc:sldMk cId="3536650811" sldId="429"/>
            <ac:spMk id="20" creationId="{9A07C13C-5480-4AA0-A810-725476499C3F}"/>
          </ac:spMkLst>
        </pc:spChg>
        <pc:spChg chg="add mod">
          <ac:chgData name="Mirosław Żołądź" userId="5504c3408c368860" providerId="LiveId" clId="{CD352B91-09F2-4773-9539-15B42204B0B0}" dt="2023-10-11T13:42:10.201" v="340" actId="164"/>
          <ac:spMkLst>
            <pc:docMk/>
            <pc:sldMk cId="3536650811" sldId="429"/>
            <ac:spMk id="21" creationId="{616BF0EF-DF73-BAD7-C0E8-5072811449DD}"/>
          </ac:spMkLst>
        </pc:spChg>
        <pc:spChg chg="add del">
          <ac:chgData name="Mirosław Żołądź" userId="5504c3408c368860" providerId="LiveId" clId="{CD352B91-09F2-4773-9539-15B42204B0B0}" dt="2023-10-11T14:24:24.241" v="511"/>
          <ac:spMkLst>
            <pc:docMk/>
            <pc:sldMk cId="3536650811" sldId="429"/>
            <ac:spMk id="28" creationId="{797D6202-706E-15A1-7395-366520FC8299}"/>
          </ac:spMkLst>
        </pc:spChg>
        <pc:spChg chg="del">
          <ac:chgData name="Mirosław Żołądź" userId="5504c3408c368860" providerId="LiveId" clId="{CD352B91-09F2-4773-9539-15B42204B0B0}" dt="2023-10-11T11:56:01.296" v="110" actId="478"/>
          <ac:spMkLst>
            <pc:docMk/>
            <pc:sldMk cId="3536650811" sldId="429"/>
            <ac:spMk id="29" creationId="{FD12C7E2-4A82-46D4-BAFC-124FA5E10E97}"/>
          </ac:spMkLst>
        </pc:spChg>
        <pc:grpChg chg="add mod">
          <ac:chgData name="Mirosław Żołądź" userId="5504c3408c368860" providerId="LiveId" clId="{CD352B91-09F2-4773-9539-15B42204B0B0}" dt="2023-10-11T14:23:59.728" v="509" actId="1076"/>
          <ac:grpSpMkLst>
            <pc:docMk/>
            <pc:sldMk cId="3536650811" sldId="429"/>
            <ac:grpSpMk id="22" creationId="{A745C3FE-E3AF-F36B-32D4-1C698C8E61B1}"/>
          </ac:grpSpMkLst>
        </pc:grpChg>
        <pc:graphicFrameChg chg="del">
          <ac:chgData name="Mirosław Żołądź" userId="5504c3408c368860" providerId="LiveId" clId="{CD352B91-09F2-4773-9539-15B42204B0B0}" dt="2023-10-11T11:55:53.802" v="106" actId="478"/>
          <ac:graphicFrameMkLst>
            <pc:docMk/>
            <pc:sldMk cId="3536650811" sldId="429"/>
            <ac:graphicFrameMk id="10" creationId="{55ECD0FE-275E-4DAB-B87F-58B8B810EADB}"/>
          </ac:graphicFrameMkLst>
        </pc:graphicFrameChg>
        <pc:graphicFrameChg chg="del">
          <ac:chgData name="Mirosław Żołądź" userId="5504c3408c368860" providerId="LiveId" clId="{CD352B91-09F2-4773-9539-15B42204B0B0}" dt="2023-10-11T11:55:55.168" v="107" actId="478"/>
          <ac:graphicFrameMkLst>
            <pc:docMk/>
            <pc:sldMk cId="3536650811" sldId="429"/>
            <ac:graphicFrameMk id="11" creationId="{CD1DDAC9-90E8-44D4-A413-2FB931760448}"/>
          </ac:graphicFrameMkLst>
        </pc:graphicFrameChg>
        <pc:graphicFrameChg chg="del modGraphic">
          <ac:chgData name="Mirosław Żołądź" userId="5504c3408c368860" providerId="LiveId" clId="{CD352B91-09F2-4773-9539-15B42204B0B0}" dt="2023-10-11T11:55:58.884" v="109" actId="478"/>
          <ac:graphicFrameMkLst>
            <pc:docMk/>
            <pc:sldMk cId="3536650811" sldId="429"/>
            <ac:graphicFrameMk id="12" creationId="{7904AF18-D040-4197-8D36-CECB3C8DA090}"/>
          </ac:graphicFrameMkLst>
        </pc:graphicFrameChg>
        <pc:picChg chg="del">
          <ac:chgData name="Mirosław Żołądź" userId="5504c3408c368860" providerId="LiveId" clId="{CD352B91-09F2-4773-9539-15B42204B0B0}" dt="2023-10-11T11:56:16.312" v="112" actId="478"/>
          <ac:picMkLst>
            <pc:docMk/>
            <pc:sldMk cId="3536650811" sldId="429"/>
            <ac:picMk id="4" creationId="{699D94B6-E7FD-4708-B678-BED7433A1AE6}"/>
          </ac:picMkLst>
        </pc:picChg>
        <pc:picChg chg="add del mod">
          <ac:chgData name="Mirosław Żołądź" userId="5504c3408c368860" providerId="LiveId" clId="{CD352B91-09F2-4773-9539-15B42204B0B0}" dt="2023-10-11T13:37:07.343" v="313" actId="478"/>
          <ac:picMkLst>
            <pc:docMk/>
            <pc:sldMk cId="3536650811" sldId="429"/>
            <ac:picMk id="5" creationId="{5D1A8A74-E679-8487-C8F1-3C64F6C7D0B0}"/>
          </ac:picMkLst>
        </pc:picChg>
        <pc:picChg chg="add del mod">
          <ac:chgData name="Mirosław Żołądź" userId="5504c3408c368860" providerId="LiveId" clId="{CD352B91-09F2-4773-9539-15B42204B0B0}" dt="2023-10-11T13:31:26.785" v="306" actId="478"/>
          <ac:picMkLst>
            <pc:docMk/>
            <pc:sldMk cId="3536650811" sldId="429"/>
            <ac:picMk id="6" creationId="{4A151967-A4BB-383E-8FE0-D94AE6932217}"/>
          </ac:picMkLst>
        </pc:picChg>
        <pc:picChg chg="add del mod">
          <ac:chgData name="Mirosław Żołądź" userId="5504c3408c368860" providerId="LiveId" clId="{CD352B91-09F2-4773-9539-15B42204B0B0}" dt="2023-10-11T13:39:33.325" v="319" actId="478"/>
          <ac:picMkLst>
            <pc:docMk/>
            <pc:sldMk cId="3536650811" sldId="429"/>
            <ac:picMk id="8" creationId="{3DF8DC04-97EA-D18A-CEC6-40088FC9DF67}"/>
          </ac:picMkLst>
        </pc:picChg>
        <pc:picChg chg="add del mod">
          <ac:chgData name="Mirosław Żołądź" userId="5504c3408c368860" providerId="LiveId" clId="{CD352B91-09F2-4773-9539-15B42204B0B0}" dt="2023-10-11T13:41:22.971" v="328" actId="478"/>
          <ac:picMkLst>
            <pc:docMk/>
            <pc:sldMk cId="3536650811" sldId="429"/>
            <ac:picMk id="13" creationId="{3F9081BF-01D8-0A5A-AD69-402CB1E98304}"/>
          </ac:picMkLst>
        </pc:picChg>
        <pc:picChg chg="add mod">
          <ac:chgData name="Mirosław Żołądź" userId="5504c3408c368860" providerId="LiveId" clId="{CD352B91-09F2-4773-9539-15B42204B0B0}" dt="2023-10-11T13:42:10.201" v="340" actId="164"/>
          <ac:picMkLst>
            <pc:docMk/>
            <pc:sldMk cId="3536650811" sldId="429"/>
            <ac:picMk id="15" creationId="{7493792D-7D9B-E709-0284-4D9C04A9820E}"/>
          </ac:picMkLst>
        </pc:picChg>
        <pc:picChg chg="add mod">
          <ac:chgData name="Mirosław Żołądź" userId="5504c3408c368860" providerId="LiveId" clId="{CD352B91-09F2-4773-9539-15B42204B0B0}" dt="2023-10-11T14:20:43.003" v="404" actId="1037"/>
          <ac:picMkLst>
            <pc:docMk/>
            <pc:sldMk cId="3536650811" sldId="429"/>
            <ac:picMk id="19" creationId="{BE381E38-D7E9-D017-F658-659E85B7BD4C}"/>
          </ac:picMkLst>
        </pc:picChg>
        <pc:picChg chg="del">
          <ac:chgData name="Mirosław Żołądź" userId="5504c3408c368860" providerId="LiveId" clId="{CD352B91-09F2-4773-9539-15B42204B0B0}" dt="2023-10-11T11:56:02.101" v="111" actId="478"/>
          <ac:picMkLst>
            <pc:docMk/>
            <pc:sldMk cId="3536650811" sldId="429"/>
            <ac:picMk id="27" creationId="{4B0CDA3C-6538-49B4-B9E8-B9576431F195}"/>
          </ac:picMkLst>
        </pc:pic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4" creationId="{72A372EB-96D2-4A90-356B-7106A4D3EC51}"/>
          </ac:cxnSpMkLst>
        </pc:cxnChg>
        <pc:cxnChg chg="add mod">
          <ac:chgData name="Mirosław Żołądź" userId="5504c3408c368860" providerId="LiveId" clId="{CD352B91-09F2-4773-9539-15B42204B0B0}" dt="2023-10-11T14:27:12.918" v="558" actId="692"/>
          <ac:cxnSpMkLst>
            <pc:docMk/>
            <pc:sldMk cId="3536650811" sldId="429"/>
            <ac:cxnSpMk id="26" creationId="{41751A82-960A-35B6-B288-FC8FA2D4ACF1}"/>
          </ac:cxnSpMkLst>
        </pc:cxnChg>
      </pc:sldChg>
    </pc:docChg>
  </pc:docChgLst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  <pc:docChgLst>
    <pc:chgData name="Miroslaw Zoladz (Nokia)" userId="bee5199c-19a2-4965-b4a1-0f09bf4e1b4f" providerId="ADAL" clId="{4515D642-3636-4A28-A073-3AF37AD5F598}"/>
    <pc:docChg chg="undo custSel addSld modSld">
      <pc:chgData name="Miroslaw Zoladz (Nokia)" userId="bee5199c-19a2-4965-b4a1-0f09bf4e1b4f" providerId="ADAL" clId="{4515D642-3636-4A28-A073-3AF37AD5F598}" dt="2023-03-30T07:21:26.302" v="830" actId="20577"/>
      <pc:docMkLst>
        <pc:docMk/>
      </pc:docMkLst>
      <pc:sldChg chg="addSp modSp mod">
        <pc:chgData name="Miroslaw Zoladz (Nokia)" userId="bee5199c-19a2-4965-b4a1-0f09bf4e1b4f" providerId="ADAL" clId="{4515D642-3636-4A28-A073-3AF37AD5F598}" dt="2023-03-27T11:57:45.210" v="138" actId="1076"/>
        <pc:sldMkLst>
          <pc:docMk/>
          <pc:sldMk cId="651300469" sldId="343"/>
        </pc:sldMkLst>
        <pc:spChg chg="add mod">
          <ac:chgData name="Miroslaw Zoladz (Nokia)" userId="bee5199c-19a2-4965-b4a1-0f09bf4e1b4f" providerId="ADAL" clId="{4515D642-3636-4A28-A073-3AF37AD5F598}" dt="2023-03-27T11:57:45.210" v="138" actId="1076"/>
          <ac:spMkLst>
            <pc:docMk/>
            <pc:sldMk cId="651300469" sldId="343"/>
            <ac:spMk id="4" creationId="{5D3B94FC-5AF0-FE39-CD29-89D14F61BDD4}"/>
          </ac:spMkLst>
        </pc:spChg>
        <pc:spChg chg="mod">
          <ac:chgData name="Miroslaw Zoladz (Nokia)" userId="bee5199c-19a2-4965-b4a1-0f09bf4e1b4f" providerId="ADAL" clId="{4515D642-3636-4A28-A073-3AF37AD5F598}" dt="2023-03-27T11:56:40.967" v="129" actId="1076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Miroslaw Zoladz (Nokia)" userId="bee5199c-19a2-4965-b4a1-0f09bf4e1b4f" providerId="ADAL" clId="{4515D642-3636-4A28-A073-3AF37AD5F598}" dt="2023-03-27T11:41:48.489" v="91" actId="20577"/>
        <pc:sldMkLst>
          <pc:docMk/>
          <pc:sldMk cId="3976215307" sldId="351"/>
        </pc:sldMkLst>
        <pc:spChg chg="mod">
          <ac:chgData name="Miroslaw Zoladz (Nokia)" userId="bee5199c-19a2-4965-b4a1-0f09bf4e1b4f" providerId="ADAL" clId="{4515D642-3636-4A28-A073-3AF37AD5F598}" dt="2023-03-27T11:41:48.489" v="91" actId="20577"/>
          <ac:spMkLst>
            <pc:docMk/>
            <pc:sldMk cId="3976215307" sldId="351"/>
            <ac:spMk id="11" creationId="{6FE49B43-C352-43B2-BAFE-1EC8F7F18CFF}"/>
          </ac:spMkLst>
        </pc:spChg>
      </pc:sldChg>
      <pc:sldChg chg="addSp delSp modSp new mod">
        <pc:chgData name="Miroslaw Zoladz (Nokia)" userId="bee5199c-19a2-4965-b4a1-0f09bf4e1b4f" providerId="ADAL" clId="{4515D642-3636-4A28-A073-3AF37AD5F598}" dt="2023-03-30T07:14:04.190" v="827" actId="113"/>
        <pc:sldMkLst>
          <pc:docMk/>
          <pc:sldMk cId="2642365465" sldId="425"/>
        </pc:sldMkLst>
        <pc:spChg chg="add mod">
          <ac:chgData name="Miroslaw Zoladz (Nokia)" userId="bee5199c-19a2-4965-b4a1-0f09bf4e1b4f" providerId="ADAL" clId="{4515D642-3636-4A28-A073-3AF37AD5F598}" dt="2023-03-27T11:44:03.646" v="96" actId="21"/>
          <ac:spMkLst>
            <pc:docMk/>
            <pc:sldMk cId="2642365465" sldId="425"/>
            <ac:spMk id="2" creationId="{04F82556-598F-800A-F9C6-0CBA379B60B4}"/>
          </ac:spMkLst>
        </pc:spChg>
        <pc:spChg chg="del">
          <ac:chgData name="Miroslaw Zoladz (Nokia)" userId="bee5199c-19a2-4965-b4a1-0f09bf4e1b4f" providerId="ADAL" clId="{4515D642-3636-4A28-A073-3AF37AD5F598}" dt="2023-03-27T11:38:02.206" v="1" actId="478"/>
          <ac:spMkLst>
            <pc:docMk/>
            <pc:sldMk cId="2642365465" sldId="425"/>
            <ac:spMk id="2" creationId="{46FA7238-6388-B059-7C64-66B0DA201640}"/>
          </ac:spMkLst>
        </pc:spChg>
        <pc:spChg chg="del">
          <ac:chgData name="Miroslaw Zoladz (Nokia)" userId="bee5199c-19a2-4965-b4a1-0f09bf4e1b4f" providerId="ADAL" clId="{4515D642-3636-4A28-A073-3AF37AD5F598}" dt="2023-03-27T11:38:16.376" v="19" actId="478"/>
          <ac:spMkLst>
            <pc:docMk/>
            <pc:sldMk cId="2642365465" sldId="425"/>
            <ac:spMk id="3" creationId="{6A9D71EE-0C84-AFCE-6082-DE4F0E08AB82}"/>
          </ac:spMkLst>
        </pc:spChg>
        <pc:spChg chg="add del mod">
          <ac:chgData name="Miroslaw Zoladz (Nokia)" userId="bee5199c-19a2-4965-b4a1-0f09bf4e1b4f" providerId="ADAL" clId="{4515D642-3636-4A28-A073-3AF37AD5F598}" dt="2023-03-27T11:44:01.553" v="95"/>
          <ac:spMkLst>
            <pc:docMk/>
            <pc:sldMk cId="2642365465" sldId="425"/>
            <ac:spMk id="3" creationId="{A9C84289-C5A9-3272-67FF-401DA9F2875A}"/>
          </ac:spMkLst>
        </pc:spChg>
        <pc:spChg chg="mod">
          <ac:chgData name="Miroslaw Zoladz (Nokia)" userId="bee5199c-19a2-4965-b4a1-0f09bf4e1b4f" providerId="ADAL" clId="{4515D642-3636-4A28-A073-3AF37AD5F598}" dt="2023-03-27T11:41:32.900" v="76" actId="20577"/>
          <ac:spMkLst>
            <pc:docMk/>
            <pc:sldMk cId="2642365465" sldId="425"/>
            <ac:spMk id="6" creationId="{B2539E31-B857-472A-A9CC-15D9F5114444}"/>
          </ac:spMkLst>
        </pc:spChg>
        <pc:spChg chg="add mod">
          <ac:chgData name="Miroslaw Zoladz (Nokia)" userId="bee5199c-19a2-4965-b4a1-0f09bf4e1b4f" providerId="ADAL" clId="{4515D642-3636-4A28-A073-3AF37AD5F598}" dt="2023-03-30T07:14:04.190" v="827" actId="113"/>
          <ac:spMkLst>
            <pc:docMk/>
            <pc:sldMk cId="2642365465" sldId="425"/>
            <ac:spMk id="9" creationId="{A6B94AF3-E51A-D97A-5B56-7BEAA9712836}"/>
          </ac:spMkLst>
        </pc:spChg>
        <pc:grpChg chg="add mod">
          <ac:chgData name="Miroslaw Zoladz (Nokia)" userId="bee5199c-19a2-4965-b4a1-0f09bf4e1b4f" providerId="ADAL" clId="{4515D642-3636-4A28-A073-3AF37AD5F598}" dt="2023-03-27T11:38:02.517" v="2"/>
          <ac:grpSpMkLst>
            <pc:docMk/>
            <pc:sldMk cId="2642365465" sldId="425"/>
            <ac:grpSpMk id="5" creationId="{F802F75D-0A9F-0660-6E1C-37B2CD9BC2F8}"/>
          </ac:grpSpMkLst>
        </pc:grpChg>
        <pc:cxnChg chg="mod">
          <ac:chgData name="Miroslaw Zoladz (Nokia)" userId="bee5199c-19a2-4965-b4a1-0f09bf4e1b4f" providerId="ADAL" clId="{4515D642-3636-4A28-A073-3AF37AD5F598}" dt="2023-03-27T11:38:02.517" v="2"/>
          <ac:cxnSpMkLst>
            <pc:docMk/>
            <pc:sldMk cId="2642365465" sldId="425"/>
            <ac:cxnSpMk id="7" creationId="{4D945E49-BE1C-A575-D906-7758222AA6E4}"/>
          </ac:cxnSpMkLst>
        </pc:cxnChg>
      </pc:sldChg>
      <pc:sldChg chg="modSp add mod">
        <pc:chgData name="Miroslaw Zoladz (Nokia)" userId="bee5199c-19a2-4965-b4a1-0f09bf4e1b4f" providerId="ADAL" clId="{4515D642-3636-4A28-A073-3AF37AD5F598}" dt="2023-03-30T07:19:01.583" v="829" actId="113"/>
        <pc:sldMkLst>
          <pc:docMk/>
          <pc:sldMk cId="1926071368" sldId="426"/>
        </pc:sldMkLst>
        <pc:spChg chg="mod">
          <ac:chgData name="Miroslaw Zoladz (Nokia)" userId="bee5199c-19a2-4965-b4a1-0f09bf4e1b4f" providerId="ADAL" clId="{4515D642-3636-4A28-A073-3AF37AD5F598}" dt="2023-03-27T11:41:36.681" v="80" actId="20577"/>
          <ac:spMkLst>
            <pc:docMk/>
            <pc:sldMk cId="1926071368" sldId="426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7:19:01.583" v="829" actId="113"/>
          <ac:spMkLst>
            <pc:docMk/>
            <pc:sldMk cId="1926071368" sldId="426"/>
            <ac:spMk id="9" creationId="{A6B94AF3-E51A-D97A-5B56-7BEAA9712836}"/>
          </ac:spMkLst>
        </pc:spChg>
      </pc:sldChg>
      <pc:sldChg chg="modSp add mod">
        <pc:chgData name="Miroslaw Zoladz (Nokia)" userId="bee5199c-19a2-4965-b4a1-0f09bf4e1b4f" providerId="ADAL" clId="{4515D642-3636-4A28-A073-3AF37AD5F598}" dt="2023-03-30T06:34:19.565" v="823" actId="113"/>
        <pc:sldMkLst>
          <pc:docMk/>
          <pc:sldMk cId="2749484739" sldId="427"/>
        </pc:sldMkLst>
        <pc:spChg chg="mod">
          <ac:chgData name="Miroslaw Zoladz (Nokia)" userId="bee5199c-19a2-4965-b4a1-0f09bf4e1b4f" providerId="ADAL" clId="{4515D642-3636-4A28-A073-3AF37AD5F598}" dt="2023-03-27T12:38:11.603" v="789" actId="20577"/>
          <ac:spMkLst>
            <pc:docMk/>
            <pc:sldMk cId="2749484739" sldId="427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30T06:34:19.565" v="823" actId="113"/>
          <ac:spMkLst>
            <pc:docMk/>
            <pc:sldMk cId="2749484739" sldId="427"/>
            <ac:spMk id="9" creationId="{A6B94AF3-E51A-D97A-5B56-7BEAA9712836}"/>
          </ac:spMkLst>
        </pc:spChg>
      </pc:sldChg>
      <pc:sldChg chg="addSp delSp modSp add mod">
        <pc:chgData name="Miroslaw Zoladz (Nokia)" userId="bee5199c-19a2-4965-b4a1-0f09bf4e1b4f" providerId="ADAL" clId="{4515D642-3636-4A28-A073-3AF37AD5F598}" dt="2023-03-30T07:21:26.302" v="830" actId="20577"/>
        <pc:sldMkLst>
          <pc:docMk/>
          <pc:sldMk cId="167094890" sldId="428"/>
        </pc:sldMkLst>
        <pc:spChg chg="add mod">
          <ac:chgData name="Miroslaw Zoladz (Nokia)" userId="bee5199c-19a2-4965-b4a1-0f09bf4e1b4f" providerId="ADAL" clId="{4515D642-3636-4A28-A073-3AF37AD5F598}" dt="2023-03-27T12:24:57.202" v="314" actId="21"/>
          <ac:spMkLst>
            <pc:docMk/>
            <pc:sldMk cId="167094890" sldId="428"/>
            <ac:spMk id="2" creationId="{03C636F6-EF7B-45C1-4246-15FD365892BA}"/>
          </ac:spMkLst>
        </pc:spChg>
        <pc:spChg chg="mod">
          <ac:chgData name="Miroslaw Zoladz (Nokia)" userId="bee5199c-19a2-4965-b4a1-0f09bf4e1b4f" providerId="ADAL" clId="{4515D642-3636-4A28-A073-3AF37AD5F598}" dt="2023-03-27T12:33:29.947" v="647" actId="20577"/>
          <ac:spMkLst>
            <pc:docMk/>
            <pc:sldMk cId="167094890" sldId="428"/>
            <ac:spMk id="6" creationId="{B2539E31-B857-472A-A9CC-15D9F5114444}"/>
          </ac:spMkLst>
        </pc:spChg>
        <pc:spChg chg="mod">
          <ac:chgData name="Miroslaw Zoladz (Nokia)" userId="bee5199c-19a2-4965-b4a1-0f09bf4e1b4f" providerId="ADAL" clId="{4515D642-3636-4A28-A073-3AF37AD5F598}" dt="2023-03-27T12:39:02.049" v="798" actId="6549"/>
          <ac:spMkLst>
            <pc:docMk/>
            <pc:sldMk cId="167094890" sldId="428"/>
            <ac:spMk id="9" creationId="{A6B94AF3-E51A-D97A-5B56-7BEAA9712836}"/>
          </ac:spMkLst>
        </pc:spChg>
        <pc:spChg chg="add mod">
          <ac:chgData name="Miroslaw Zoladz (Nokia)" userId="bee5199c-19a2-4965-b4a1-0f09bf4e1b4f" providerId="ADAL" clId="{4515D642-3636-4A28-A073-3AF37AD5F598}" dt="2023-03-27T12:34:13.272" v="649" actId="1076"/>
          <ac:spMkLst>
            <pc:docMk/>
            <pc:sldMk cId="167094890" sldId="428"/>
            <ac:spMk id="12" creationId="{2218A3D0-3640-6D71-B32F-BCCEDABA8181}"/>
          </ac:spMkLst>
        </pc:spChg>
        <pc:spChg chg="add del">
          <ac:chgData name="Miroslaw Zoladz (Nokia)" userId="bee5199c-19a2-4965-b4a1-0f09bf4e1b4f" providerId="ADAL" clId="{4515D642-3636-4A28-A073-3AF37AD5F598}" dt="2023-03-27T12:38:28.429" v="792" actId="478"/>
          <ac:spMkLst>
            <pc:docMk/>
            <pc:sldMk cId="167094890" sldId="428"/>
            <ac:spMk id="15" creationId="{03552214-3A50-852C-B9E9-FA7A17B672D4}"/>
          </ac:spMkLst>
        </pc:spChg>
        <pc:spChg chg="add mod">
          <ac:chgData name="Miroslaw Zoladz (Nokia)" userId="bee5199c-19a2-4965-b4a1-0f09bf4e1b4f" providerId="ADAL" clId="{4515D642-3636-4A28-A073-3AF37AD5F598}" dt="2023-03-27T12:35:15.474" v="666" actId="255"/>
          <ac:spMkLst>
            <pc:docMk/>
            <pc:sldMk cId="167094890" sldId="428"/>
            <ac:spMk id="17" creationId="{D6E6B27D-FDDC-D719-FB44-82889F7E455A}"/>
          </ac:spMkLst>
        </pc:spChg>
        <pc:spChg chg="add mod">
          <ac:chgData name="Miroslaw Zoladz (Nokia)" userId="bee5199c-19a2-4965-b4a1-0f09bf4e1b4f" providerId="ADAL" clId="{4515D642-3636-4A28-A073-3AF37AD5F598}" dt="2023-03-27T12:35:52.347" v="687" actId="14100"/>
          <ac:spMkLst>
            <pc:docMk/>
            <pc:sldMk cId="167094890" sldId="428"/>
            <ac:spMk id="19" creationId="{C80D6B47-5B74-8143-1192-550B673615EE}"/>
          </ac:spMkLst>
        </pc:spChg>
        <pc:spChg chg="add mod">
          <ac:chgData name="Miroslaw Zoladz (Nokia)" userId="bee5199c-19a2-4965-b4a1-0f09bf4e1b4f" providerId="ADAL" clId="{4515D642-3636-4A28-A073-3AF37AD5F598}" dt="2023-03-30T07:21:26.302" v="830" actId="20577"/>
          <ac:spMkLst>
            <pc:docMk/>
            <pc:sldMk cId="167094890" sldId="428"/>
            <ac:spMk id="21" creationId="{11C0274F-ACD1-A5B9-11D6-432BD7E20FA0}"/>
          </ac:spMkLst>
        </pc:spChg>
        <pc:grpChg chg="add del">
          <ac:chgData name="Miroslaw Zoladz (Nokia)" userId="bee5199c-19a2-4965-b4a1-0f09bf4e1b4f" providerId="ADAL" clId="{4515D642-3636-4A28-A073-3AF37AD5F598}" dt="2023-03-27T12:38:25.737" v="791" actId="478"/>
          <ac:grpSpMkLst>
            <pc:docMk/>
            <pc:sldMk cId="167094890" sldId="428"/>
            <ac:grpSpMk id="5" creationId="{F802F75D-0A9F-0660-6E1C-37B2CD9BC2F8}"/>
          </ac:grpSpMkLst>
        </pc:grpChg>
        <pc:picChg chg="add del">
          <ac:chgData name="Miroslaw Zoladz (Nokia)" userId="bee5199c-19a2-4965-b4a1-0f09bf4e1b4f" providerId="ADAL" clId="{4515D642-3636-4A28-A073-3AF37AD5F598}" dt="2023-03-27T12:31:06.976" v="548" actId="21"/>
          <ac:picMkLst>
            <pc:docMk/>
            <pc:sldMk cId="167094890" sldId="428"/>
            <ac:picMk id="8" creationId="{BC894089-4296-BED1-6AEF-91FE82C4EABC}"/>
          </ac:picMkLst>
        </pc:picChg>
        <pc:picChg chg="add mod modCrop">
          <ac:chgData name="Miroslaw Zoladz (Nokia)" userId="bee5199c-19a2-4965-b4a1-0f09bf4e1b4f" providerId="ADAL" clId="{4515D642-3636-4A28-A073-3AF37AD5F598}" dt="2023-03-27T12:35:04.874" v="663" actId="1076"/>
          <ac:picMkLst>
            <pc:docMk/>
            <pc:sldMk cId="167094890" sldId="428"/>
            <ac:picMk id="10" creationId="{B7599AD9-3E32-017E-4FC3-0991CB2808B9}"/>
          </ac:picMkLst>
        </pc:picChg>
        <pc:picChg chg="add mod modCrop">
          <ac:chgData name="Miroslaw Zoladz (Nokia)" userId="bee5199c-19a2-4965-b4a1-0f09bf4e1b4f" providerId="ADAL" clId="{4515D642-3636-4A28-A073-3AF37AD5F598}" dt="2023-03-27T12:34:30.569" v="653" actId="1076"/>
          <ac:picMkLst>
            <pc:docMk/>
            <pc:sldMk cId="167094890" sldId="428"/>
            <ac:picMk id="14" creationId="{BDB99AA4-8E17-ADDD-DF0D-C5A726E51A8E}"/>
          </ac:picMkLst>
        </pc:picChg>
      </pc:sldChg>
    </pc:docChg>
  </pc:docChgLst>
  <pc:docChgLst>
    <pc:chgData name="Mirosław Żołądź" userId="5504c3408c368860" providerId="LiveId" clId="{0606407D-7774-48BE-A3F8-7ED3B96811FA}"/>
    <pc:docChg chg="undo custSel modSld">
      <pc:chgData name="Mirosław Żołądź" userId="5504c3408c368860" providerId="LiveId" clId="{0606407D-7774-48BE-A3F8-7ED3B96811FA}" dt="2023-03-13T13:13:21.654" v="1098" actId="6549"/>
      <pc:docMkLst>
        <pc:docMk/>
      </pc:docMkLst>
      <pc:sldChg chg="modSp mod">
        <pc:chgData name="Mirosław Żołądź" userId="5504c3408c368860" providerId="LiveId" clId="{0606407D-7774-48BE-A3F8-7ED3B96811FA}" dt="2023-03-06T14:06:41.367" v="529" actId="20577"/>
        <pc:sldMkLst>
          <pc:docMk/>
          <pc:sldMk cId="900897304" sldId="268"/>
        </pc:sldMkLst>
        <pc:spChg chg="mod">
          <ac:chgData name="Mirosław Żołądź" userId="5504c3408c368860" providerId="LiveId" clId="{0606407D-7774-48BE-A3F8-7ED3B96811FA}" dt="2023-03-06T14:06:41.367" v="529" actId="20577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Mirosław Żołądź" userId="5504c3408c368860" providerId="LiveId" clId="{0606407D-7774-48BE-A3F8-7ED3B96811FA}" dt="2023-03-13T13:12:54.575" v="1097" actId="20577"/>
        <pc:sldMkLst>
          <pc:docMk/>
          <pc:sldMk cId="2096499496" sldId="270"/>
        </pc:sldMkLst>
        <pc:spChg chg="add mod">
          <ac:chgData name="Mirosław Żołądź" userId="5504c3408c368860" providerId="LiveId" clId="{0606407D-7774-48BE-A3F8-7ED3B96811FA}" dt="2023-03-06T13:53:10.573" v="410" actId="20577"/>
          <ac:spMkLst>
            <pc:docMk/>
            <pc:sldMk cId="2096499496" sldId="270"/>
            <ac:spMk id="3" creationId="{77E18465-5DFC-F888-F906-61255CE83108}"/>
          </ac:spMkLst>
        </pc:spChg>
        <pc:spChg chg="del">
          <ac:chgData name="Mirosław Żołądź" userId="5504c3408c368860" providerId="LiveId" clId="{0606407D-7774-48BE-A3F8-7ED3B96811FA}" dt="2023-03-06T13:53:04.707" v="403" actId="478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Mirosław Żołądź" userId="5504c3408c368860" providerId="LiveId" clId="{0606407D-7774-48BE-A3F8-7ED3B96811FA}" dt="2023-03-13T13:12:54.575" v="1097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Mirosław Żołądź" userId="5504c3408c368860" providerId="LiveId" clId="{0606407D-7774-48BE-A3F8-7ED3B96811FA}" dt="2023-03-06T13:40:46.852" v="175" actId="113"/>
        <pc:sldMkLst>
          <pc:docMk/>
          <pc:sldMk cId="109167058" sldId="272"/>
        </pc:sldMkLst>
        <pc:spChg chg="mod">
          <ac:chgData name="Mirosław Żołądź" userId="5504c3408c368860" providerId="LiveId" clId="{0606407D-7774-48BE-A3F8-7ED3B96811FA}" dt="2023-03-06T13:40:46.852" v="175" actId="113"/>
          <ac:spMkLst>
            <pc:docMk/>
            <pc:sldMk cId="109167058" sldId="272"/>
            <ac:spMk id="45" creationId="{FEE2F1D2-DE28-4B44-B59E-C817A97B982C}"/>
          </ac:spMkLst>
        </pc:spChg>
      </pc:sldChg>
      <pc:sldChg chg="addSp modSp mod">
        <pc:chgData name="Mirosław Żołądź" userId="5504c3408c368860" providerId="LiveId" clId="{0606407D-7774-48BE-A3F8-7ED3B96811FA}" dt="2023-03-13T11:54:25.167" v="900" actId="313"/>
        <pc:sldMkLst>
          <pc:docMk/>
          <pc:sldMk cId="949904994" sldId="280"/>
        </pc:sldMkLst>
        <pc:spChg chg="mod">
          <ac:chgData name="Mirosław Żołądź" userId="5504c3408c368860" providerId="LiveId" clId="{0606407D-7774-48BE-A3F8-7ED3B96811FA}" dt="2023-03-06T13:39:11.192" v="168" actId="1076"/>
          <ac:spMkLst>
            <pc:docMk/>
            <pc:sldMk cId="949904994" sldId="280"/>
            <ac:spMk id="3" creationId="{AACABCA3-C6A9-4AC1-BA9B-561CE3CC6C35}"/>
          </ac:spMkLst>
        </pc:spChg>
        <pc:spChg chg="add mod">
          <ac:chgData name="Mirosław Żołądź" userId="5504c3408c368860" providerId="LiveId" clId="{0606407D-7774-48BE-A3F8-7ED3B96811FA}" dt="2023-03-06T13:51:04.991" v="375" actId="20577"/>
          <ac:spMkLst>
            <pc:docMk/>
            <pc:sldMk cId="949904994" sldId="280"/>
            <ac:spMk id="5" creationId="{D84D558F-F866-7E6D-8776-4EF03EDDE949}"/>
          </ac:spMkLst>
        </pc:spChg>
        <pc:spChg chg="mod">
          <ac:chgData name="Mirosław Żołądź" userId="5504c3408c368860" providerId="LiveId" clId="{0606407D-7774-48BE-A3F8-7ED3B96811FA}" dt="2023-03-13T11:54:25.167" v="900" actId="313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13" creationId="{E86AA228-EC92-4837-A3DF-212DFE5D0E5F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4" creationId="{C9F641C9-CEEE-4B25-8A32-21661FD86EF9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6" creationId="{2B071C06-C6F5-4E4E-BA92-F4A16AFD67F8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17" creationId="{BA8A5CC6-8993-49E3-89BB-10FF76FF6F9C}"/>
          </ac:spMkLst>
        </pc:spChg>
        <pc:spChg chg="mod">
          <ac:chgData name="Mirosław Żołądź" userId="5504c3408c368860" providerId="LiveId" clId="{0606407D-7774-48BE-A3F8-7ED3B96811FA}" dt="2023-03-13T11:51:11.687" v="786" actId="1036"/>
          <ac:spMkLst>
            <pc:docMk/>
            <pc:sldMk cId="949904994" sldId="2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38:45.330" v="159" actId="164"/>
          <ac:spMkLst>
            <pc:docMk/>
            <pc:sldMk cId="949904994" sldId="280"/>
            <ac:spMk id="28" creationId="{1122AF4C-A6F8-469D-87AD-50F391579F48}"/>
          </ac:spMkLst>
        </pc:spChg>
        <pc:grpChg chg="add mod">
          <ac:chgData name="Mirosław Żołądź" userId="5504c3408c368860" providerId="LiveId" clId="{0606407D-7774-48BE-A3F8-7ED3B96811FA}" dt="2023-03-13T11:51:11.687" v="786" actId="1036"/>
          <ac:grpSpMkLst>
            <pc:docMk/>
            <pc:sldMk cId="949904994" sldId="280"/>
            <ac:grpSpMk id="4" creationId="{1653EEAA-5BE2-41A4-6195-E0E5EC84397D}"/>
          </ac:grpSpMkLst>
        </pc:grpChg>
        <pc:picChg chg="add mod">
          <ac:chgData name="Mirosław Żołądź" userId="5504c3408c368860" providerId="LiveId" clId="{0606407D-7774-48BE-A3F8-7ED3B96811FA}" dt="2023-03-13T11:53:58.669" v="844" actId="1076"/>
          <ac:picMkLst>
            <pc:docMk/>
            <pc:sldMk cId="949904994" sldId="280"/>
            <ac:picMk id="7" creationId="{296E59FC-4AEB-0E10-2740-F4506535722B}"/>
          </ac:picMkLst>
        </pc:picChg>
        <pc:picChg chg="mod">
          <ac:chgData name="Mirosław Żołądź" userId="5504c3408c368860" providerId="LiveId" clId="{0606407D-7774-48BE-A3F8-7ED3B96811FA}" dt="2023-03-13T11:51:11.687" v="786" actId="1036"/>
          <ac:picMkLst>
            <pc:docMk/>
            <pc:sldMk cId="949904994" sldId="280"/>
            <ac:picMk id="10" creationId="{6087979D-5270-4225-AEAF-A49F5648345F}"/>
          </ac:picMkLst>
        </pc:picChg>
      </pc:sldChg>
      <pc:sldChg chg="addSp delSp modSp mod">
        <pc:chgData name="Mirosław Żołądź" userId="5504c3408c368860" providerId="LiveId" clId="{0606407D-7774-48BE-A3F8-7ED3B96811FA}" dt="2023-03-06T13:41:41.133" v="186" actId="14100"/>
        <pc:sldMkLst>
          <pc:docMk/>
          <pc:sldMk cId="1702310846" sldId="288"/>
        </pc:sldMkLst>
        <pc:spChg chg="add mod">
          <ac:chgData name="Mirosław Żołądź" userId="5504c3408c368860" providerId="LiveId" clId="{0606407D-7774-48BE-A3F8-7ED3B96811FA}" dt="2023-03-06T13:41:41.133" v="186" actId="14100"/>
          <ac:spMkLst>
            <pc:docMk/>
            <pc:sldMk cId="1702310846" sldId="288"/>
            <ac:spMk id="3" creationId="{C395F707-9DE7-2998-4DA1-6DD53D1F3E88}"/>
          </ac:spMkLst>
        </pc:spChg>
        <pc:spChg chg="del mod">
          <ac:chgData name="Mirosław Żołądź" userId="5504c3408c368860" providerId="LiveId" clId="{0606407D-7774-48BE-A3F8-7ED3B96811FA}" dt="2023-03-06T13:41:37.415" v="185" actId="478"/>
          <ac:spMkLst>
            <pc:docMk/>
            <pc:sldMk cId="1702310846" sldId="288"/>
            <ac:spMk id="9" creationId="{5428F450-0C9B-413D-A0A9-AAF3C4945348}"/>
          </ac:spMkLst>
        </pc:spChg>
      </pc:sldChg>
      <pc:sldChg chg="addSp modSp mod">
        <pc:chgData name="Mirosław Żołądź" userId="5504c3408c368860" providerId="LiveId" clId="{0606407D-7774-48BE-A3F8-7ED3B96811FA}" dt="2023-03-06T14:14:07.269" v="720" actId="20577"/>
        <pc:sldMkLst>
          <pc:docMk/>
          <pc:sldMk cId="3212744307" sldId="293"/>
        </pc:sldMkLst>
        <pc:spChg chg="add mod">
          <ac:chgData name="Mirosław Żołądź" userId="5504c3408c368860" providerId="LiveId" clId="{0606407D-7774-48BE-A3F8-7ED3B96811FA}" dt="2023-03-06T14:13:18.892" v="701" actId="1076"/>
          <ac:spMkLst>
            <pc:docMk/>
            <pc:sldMk cId="3212744307" sldId="293"/>
            <ac:spMk id="7" creationId="{66EEDC02-706E-2C1D-719B-E7499234EB95}"/>
          </ac:spMkLst>
        </pc:spChg>
        <pc:spChg chg="mod">
          <ac:chgData name="Mirosław Żołądź" userId="5504c3408c368860" providerId="LiveId" clId="{0606407D-7774-48BE-A3F8-7ED3B96811FA}" dt="2023-03-06T14:14:07.269" v="720" actId="20577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Mirosław Żołądź" userId="5504c3408c368860" providerId="LiveId" clId="{0606407D-7774-48BE-A3F8-7ED3B96811FA}" dt="2023-03-06T13:31:52.674" v="17" actId="20577"/>
          <ac:spMkLst>
            <pc:docMk/>
            <pc:sldMk cId="3212744307" sldId="293"/>
            <ac:spMk id="9" creationId="{C860B0E8-B37C-4BB2-9ACC-98C1638F726C}"/>
          </ac:spMkLst>
        </pc:spChg>
        <pc:grpChg chg="add mod">
          <ac:chgData name="Mirosław Żołądź" userId="5504c3408c368860" providerId="LiveId" clId="{0606407D-7774-48BE-A3F8-7ED3B96811FA}" dt="2023-03-06T14:13:20.802" v="702" actId="1076"/>
          <ac:grpSpMkLst>
            <pc:docMk/>
            <pc:sldMk cId="3212744307" sldId="293"/>
            <ac:grpSpMk id="6" creationId="{25000F0F-46A9-3748-5D21-C9C49ED57448}"/>
          </ac:grpSpMkLst>
        </pc:grpChg>
        <pc:picChg chg="mod">
          <ac:chgData name="Mirosław Żołądź" userId="5504c3408c368860" providerId="LiveId" clId="{0606407D-7774-48BE-A3F8-7ED3B96811FA}" dt="2023-03-06T13:31:09.700" v="8" actId="164"/>
          <ac:picMkLst>
            <pc:docMk/>
            <pc:sldMk cId="3212744307" sldId="293"/>
            <ac:picMk id="3" creationId="{A6354B45-288E-43FB-A024-CA1F11F8B422}"/>
          </ac:picMkLst>
        </pc:picChg>
      </pc:sldChg>
      <pc:sldChg chg="addSp delSp modSp mod">
        <pc:chgData name="Mirosław Żołądź" userId="5504c3408c368860" providerId="LiveId" clId="{0606407D-7774-48BE-A3F8-7ED3B96811FA}" dt="2023-03-06T13:42:54.856" v="200" actId="478"/>
        <pc:sldMkLst>
          <pc:docMk/>
          <pc:sldMk cId="731944288" sldId="297"/>
        </pc:sldMkLst>
        <pc:spChg chg="add del mod">
          <ac:chgData name="Mirosław Żołądź" userId="5504c3408c368860" providerId="LiveId" clId="{0606407D-7774-48BE-A3F8-7ED3B96811FA}" dt="2023-03-06T13:42:54.856" v="200" actId="478"/>
          <ac:spMkLst>
            <pc:docMk/>
            <pc:sldMk cId="731944288" sldId="297"/>
            <ac:spMk id="3" creationId="{143D8E48-8308-5FB5-E421-D2F52CB818C8}"/>
          </ac:spMkLst>
        </pc:spChg>
      </pc:sldChg>
      <pc:sldChg chg="addSp delSp modSp mod">
        <pc:chgData name="Mirosław Żołądź" userId="5504c3408c368860" providerId="LiveId" clId="{0606407D-7774-48BE-A3F8-7ED3B96811FA}" dt="2023-03-13T11:48:36.126" v="755" actId="13926"/>
        <pc:sldMkLst>
          <pc:docMk/>
          <pc:sldMk cId="3971663562" sldId="299"/>
        </pc:sldMkLst>
        <pc:spChg chg="add mod">
          <ac:chgData name="Mirosław Żołądź" userId="5504c3408c368860" providerId="LiveId" clId="{0606407D-7774-48BE-A3F8-7ED3B96811FA}" dt="2023-03-13T11:48:36.126" v="755" actId="13926"/>
          <ac:spMkLst>
            <pc:docMk/>
            <pc:sldMk cId="3971663562" sldId="299"/>
            <ac:spMk id="4" creationId="{7F91A05D-4D93-A1AD-ECC7-ED2051BF1D94}"/>
          </ac:spMkLst>
        </pc:spChg>
        <pc:spChg chg="add del">
          <ac:chgData name="Mirosław Żołądź" userId="5504c3408c368860" providerId="LiveId" clId="{0606407D-7774-48BE-A3F8-7ED3B96811FA}" dt="2023-03-13T11:47:51.741" v="728"/>
          <ac:spMkLst>
            <pc:docMk/>
            <pc:sldMk cId="3971663562" sldId="299"/>
            <ac:spMk id="5" creationId="{8A0D8824-69E8-0600-F84D-58ED516731D7}"/>
          </ac:spMkLst>
        </pc:spChg>
        <pc:spChg chg="add">
          <ac:chgData name="Mirosław Żołądź" userId="5504c3408c368860" providerId="LiveId" clId="{0606407D-7774-48BE-A3F8-7ED3B96811FA}" dt="2023-03-13T11:47:53.477" v="729"/>
          <ac:spMkLst>
            <pc:docMk/>
            <pc:sldMk cId="3971663562" sldId="299"/>
            <ac:spMk id="6" creationId="{31B91477-52BD-2BFC-F3FC-4E76822CF633}"/>
          </ac:spMkLst>
        </pc:spChg>
        <pc:spChg chg="mod">
          <ac:chgData name="Mirosław Żołądź" userId="5504c3408c368860" providerId="LiveId" clId="{0606407D-7774-48BE-A3F8-7ED3B96811FA}" dt="2023-03-13T11:47:01.217" v="725" actId="1076"/>
          <ac:spMkLst>
            <pc:docMk/>
            <pc:sldMk cId="3971663562" sldId="299"/>
            <ac:spMk id="13" creationId="{7A8A5322-8C53-4F2E-A977-552698CF5B51}"/>
          </ac:spMkLst>
        </pc:spChg>
        <pc:spChg chg="mod">
          <ac:chgData name="Mirosław Żołądź" userId="5504c3408c368860" providerId="LiveId" clId="{0606407D-7774-48BE-A3F8-7ED3B96811FA}" dt="2023-03-06T14:02:32.641" v="477" actId="20577"/>
          <ac:spMkLst>
            <pc:docMk/>
            <pc:sldMk cId="3971663562" sldId="299"/>
            <ac:spMk id="20" creationId="{9A07C13C-5480-4AA0-A810-725476499C3F}"/>
          </ac:spMkLst>
        </pc:spChg>
        <pc:picChg chg="mod">
          <ac:chgData name="Mirosław Żołądź" userId="5504c3408c368860" providerId="LiveId" clId="{0606407D-7774-48BE-A3F8-7ED3B96811FA}" dt="2023-03-13T11:46:51.226" v="722" actId="1076"/>
          <ac:picMkLst>
            <pc:docMk/>
            <pc:sldMk cId="3971663562" sldId="299"/>
            <ac:picMk id="3" creationId="{6E224B39-B813-4F20-9444-46E28A93142E}"/>
          </ac:picMkLst>
        </pc:picChg>
      </pc:sldChg>
      <pc:sldChg chg="addSp delSp modSp mod">
        <pc:chgData name="Mirosław Żołądź" userId="5504c3408c368860" providerId="LiveId" clId="{0606407D-7774-48BE-A3F8-7ED3B96811FA}" dt="2023-03-13T12:00:51.030" v="924" actId="167"/>
        <pc:sldMkLst>
          <pc:docMk/>
          <pc:sldMk cId="2664442128" sldId="304"/>
        </pc:sldMkLst>
        <pc:spChg chg="mod">
          <ac:chgData name="Mirosław Żołądź" userId="5504c3408c368860" providerId="LiveId" clId="{0606407D-7774-48BE-A3F8-7ED3B96811FA}" dt="2023-03-13T12:00:31.636" v="904" actId="2710"/>
          <ac:spMkLst>
            <pc:docMk/>
            <pc:sldMk cId="2664442128" sldId="304"/>
            <ac:spMk id="27" creationId="{874196B1-498A-4C72-84FF-D9E863DECAC0}"/>
          </ac:spMkLst>
        </pc:spChg>
        <pc:picChg chg="add mod ord">
          <ac:chgData name="Mirosław Żołądź" userId="5504c3408c368860" providerId="LiveId" clId="{0606407D-7774-48BE-A3F8-7ED3B96811FA}" dt="2023-03-13T12:00:51.030" v="924" actId="167"/>
          <ac:picMkLst>
            <pc:docMk/>
            <pc:sldMk cId="2664442128" sldId="304"/>
            <ac:picMk id="5" creationId="{E63FCD11-807B-0FE7-D6FB-36B4510077FC}"/>
          </ac:picMkLst>
        </pc:picChg>
        <pc:picChg chg="del">
          <ac:chgData name="Mirosław Żołądź" userId="5504c3408c368860" providerId="LiveId" clId="{0606407D-7774-48BE-A3F8-7ED3B96811FA}" dt="2023-03-13T12:00:14.136" v="901" actId="478"/>
          <ac:picMkLst>
            <pc:docMk/>
            <pc:sldMk cId="2664442128" sldId="304"/>
            <ac:picMk id="23" creationId="{AD4E97EF-AC51-4FAC-A6DB-732FC60403AB}"/>
          </ac:picMkLst>
        </pc:picChg>
      </pc:sldChg>
      <pc:sldChg chg="addSp delSp modSp mod">
        <pc:chgData name="Mirosław Żołądź" userId="5504c3408c368860" providerId="LiveId" clId="{0606407D-7774-48BE-A3F8-7ED3B96811FA}" dt="2023-03-06T13:55:31.406" v="437" actId="478"/>
        <pc:sldMkLst>
          <pc:docMk/>
          <pc:sldMk cId="2708925140" sldId="305"/>
        </pc:sldMkLst>
        <pc:spChg chg="add del mod">
          <ac:chgData name="Mirosław Żołądź" userId="5504c3408c368860" providerId="LiveId" clId="{0606407D-7774-48BE-A3F8-7ED3B96811FA}" dt="2023-03-06T13:55:31.406" v="437" actId="478"/>
          <ac:spMkLst>
            <pc:docMk/>
            <pc:sldMk cId="2708925140" sldId="305"/>
            <ac:spMk id="9" creationId="{2A409612-C563-CE42-1E5F-A5B9E6319C1F}"/>
          </ac:spMkLst>
        </pc:spChg>
        <pc:spChg chg="add mod">
          <ac:chgData name="Mirosław Żołądź" userId="5504c3408c368860" providerId="LiveId" clId="{0606407D-7774-48BE-A3F8-7ED3B96811FA}" dt="2023-03-06T13:55:28.203" v="436" actId="14100"/>
          <ac:spMkLst>
            <pc:docMk/>
            <pc:sldMk cId="2708925140" sldId="305"/>
            <ac:spMk id="10" creationId="{B644BA94-799F-4847-5D92-E00D64329FC3}"/>
          </ac:spMkLst>
        </pc:spChg>
        <pc:grpChg chg="mod">
          <ac:chgData name="Mirosław Żołądź" userId="5504c3408c368860" providerId="LiveId" clId="{0606407D-7774-48BE-A3F8-7ED3B96811FA}" dt="2023-03-06T13:27:35.288" v="5" actId="1076"/>
          <ac:grpSpMkLst>
            <pc:docMk/>
            <pc:sldMk cId="2708925140" sldId="305"/>
            <ac:grpSpMk id="7" creationId="{F16E1417-45CE-47A5-9FC9-1E7B8D1FCABE}"/>
          </ac:grpSpMkLst>
        </pc:grpChg>
        <pc:picChg chg="add mod">
          <ac:chgData name="Mirosław Żołądź" userId="5504c3408c368860" providerId="LiveId" clId="{0606407D-7774-48BE-A3F8-7ED3B96811FA}" dt="2023-03-06T13:27:31.436" v="4" actId="14100"/>
          <ac:picMkLst>
            <pc:docMk/>
            <pc:sldMk cId="2708925140" sldId="305"/>
            <ac:picMk id="5" creationId="{8F5744CF-FBA1-698B-FCD5-7F49B6BC06A8}"/>
          </ac:picMkLst>
        </pc:picChg>
        <pc:picChg chg="del">
          <ac:chgData name="Mirosław Żołądź" userId="5504c3408c368860" providerId="LiveId" clId="{0606407D-7774-48BE-A3F8-7ED3B96811FA}" dt="2023-03-06T13:27:11.153" v="0" actId="478"/>
          <ac:picMkLst>
            <pc:docMk/>
            <pc:sldMk cId="2708925140" sldId="305"/>
            <ac:picMk id="6" creationId="{14135581-8FAC-4844-8546-F188CDDB09A2}"/>
          </ac:picMkLst>
        </pc:picChg>
      </pc:sldChg>
      <pc:sldChg chg="addSp delSp modSp mod">
        <pc:chgData name="Mirosław Żołądź" userId="5504c3408c368860" providerId="LiveId" clId="{0606407D-7774-48BE-A3F8-7ED3B96811FA}" dt="2023-03-13T12:06:45.382" v="927" actId="1076"/>
        <pc:sldMkLst>
          <pc:docMk/>
          <pc:sldMk cId="328392024" sldId="310"/>
        </pc:sldMkLst>
        <pc:picChg chg="add mod">
          <ac:chgData name="Mirosław Żołądź" userId="5504c3408c368860" providerId="LiveId" clId="{0606407D-7774-48BE-A3F8-7ED3B96811FA}" dt="2023-03-13T12:06:45.382" v="927" actId="1076"/>
          <ac:picMkLst>
            <pc:docMk/>
            <pc:sldMk cId="328392024" sldId="310"/>
            <ac:picMk id="4" creationId="{81E90953-9BAC-B7B0-47DB-B8C33ACAA6B7}"/>
          </ac:picMkLst>
        </pc:picChg>
        <pc:picChg chg="del mod">
          <ac:chgData name="Mirosław Żołądź" userId="5504c3408c368860" providerId="LiveId" clId="{0606407D-7774-48BE-A3F8-7ED3B96811FA}" dt="2023-03-13T12:06:41.908" v="925" actId="478"/>
          <ac:picMkLst>
            <pc:docMk/>
            <pc:sldMk cId="328392024" sldId="310"/>
            <ac:picMk id="28" creationId="{01ADE716-18B8-4659-99E0-34A4EFEBD4B0}"/>
          </ac:picMkLst>
        </pc:picChg>
      </pc:sldChg>
      <pc:sldChg chg="addSp delSp modSp mod">
        <pc:chgData name="Mirosław Żołądź" userId="5504c3408c368860" providerId="LiveId" clId="{0606407D-7774-48BE-A3F8-7ED3B96811FA}" dt="2023-03-13T12:09:51.627" v="935" actId="14100"/>
        <pc:sldMkLst>
          <pc:docMk/>
          <pc:sldMk cId="641710630" sldId="311"/>
        </pc:sldMkLst>
        <pc:picChg chg="add mod ord">
          <ac:chgData name="Mirosław Żołądź" userId="5504c3408c368860" providerId="LiveId" clId="{0606407D-7774-48BE-A3F8-7ED3B96811FA}" dt="2023-03-13T12:09:51.627" v="935" actId="14100"/>
          <ac:picMkLst>
            <pc:docMk/>
            <pc:sldMk cId="641710630" sldId="311"/>
            <ac:picMk id="4" creationId="{864BBEB7-C38E-CB6E-11FF-E9D20BD61DB5}"/>
          </ac:picMkLst>
        </pc:picChg>
        <pc:picChg chg="del">
          <ac:chgData name="Mirosław Żołądź" userId="5504c3408c368860" providerId="LiveId" clId="{0606407D-7774-48BE-A3F8-7ED3B96811FA}" dt="2023-03-13T12:09:22.194" v="928" actId="478"/>
          <ac:picMkLst>
            <pc:docMk/>
            <pc:sldMk cId="641710630" sldId="311"/>
            <ac:picMk id="5" creationId="{48ECC58F-5390-4864-8848-26AAE150DDB7}"/>
          </ac:picMkLst>
        </pc:picChg>
        <pc:picChg chg="ord">
          <ac:chgData name="Mirosław Żołądź" userId="5504c3408c368860" providerId="LiveId" clId="{0606407D-7774-48BE-A3F8-7ED3B96811FA}" dt="2023-03-13T12:09:40.115" v="933" actId="170"/>
          <ac:picMkLst>
            <pc:docMk/>
            <pc:sldMk cId="641710630" sldId="311"/>
            <ac:picMk id="6" creationId="{26876A24-97E4-4815-8F7C-CDD1CFE585AC}"/>
          </ac:picMkLst>
        </pc:picChg>
      </pc:sldChg>
      <pc:sldChg chg="addSp modSp mod">
        <pc:chgData name="Mirosław Żołądź" userId="5504c3408c368860" providerId="LiveId" clId="{0606407D-7774-48BE-A3F8-7ED3B96811FA}" dt="2023-03-06T13:44:14.830" v="234" actId="14100"/>
        <pc:sldMkLst>
          <pc:docMk/>
          <pc:sldMk cId="3768272901" sldId="378"/>
        </pc:sldMkLst>
        <pc:spChg chg="add mod">
          <ac:chgData name="Mirosław Żołądź" userId="5504c3408c368860" providerId="LiveId" clId="{0606407D-7774-48BE-A3F8-7ED3B96811FA}" dt="2023-03-06T13:44:14.830" v="234" actId="14100"/>
          <ac:spMkLst>
            <pc:docMk/>
            <pc:sldMk cId="3768272901" sldId="378"/>
            <ac:spMk id="5" creationId="{AA00E8F7-7800-FF2F-D009-B011CD650BBE}"/>
          </ac:spMkLst>
        </pc:spChg>
        <pc:spChg chg="mod">
          <ac:chgData name="Mirosław Żołądź" userId="5504c3408c368860" providerId="LiveId" clId="{0606407D-7774-48BE-A3F8-7ED3B96811FA}" dt="2023-03-06T13:43:47.122" v="221" actId="14100"/>
          <ac:spMkLst>
            <pc:docMk/>
            <pc:sldMk cId="3768272901" sldId="378"/>
            <ac:spMk id="8" creationId="{C51993E0-2E56-434C-9353-315D3BE5BD30}"/>
          </ac:spMkLst>
        </pc:spChg>
        <pc:spChg chg="mod">
          <ac:chgData name="Mirosław Żołądź" userId="5504c3408c368860" providerId="LiveId" clId="{0606407D-7774-48BE-A3F8-7ED3B96811FA}" dt="2023-03-06T13:43:35.294" v="201" actId="1076"/>
          <ac:spMkLst>
            <pc:docMk/>
            <pc:sldMk cId="3768272901" sldId="378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3:49.880" v="222" actId="14100"/>
          <ac:spMkLst>
            <pc:docMk/>
            <pc:sldMk cId="3768272901" sldId="378"/>
            <ac:spMk id="13" creationId="{7C0DFB6D-847A-4426-A64D-A2536FD49320}"/>
          </ac:spMkLst>
        </pc:spChg>
        <pc:grpChg chg="mod">
          <ac:chgData name="Mirosław Żołądź" userId="5504c3408c368860" providerId="LiveId" clId="{0606407D-7774-48BE-A3F8-7ED3B96811FA}" dt="2023-03-06T13:43:43.585" v="220" actId="14100"/>
          <ac:grpSpMkLst>
            <pc:docMk/>
            <pc:sldMk cId="3768272901" sldId="378"/>
            <ac:grpSpMk id="4" creationId="{E3831EAD-D668-4FAE-ABF4-18C546C63881}"/>
          </ac:grpSpMkLst>
        </pc:grpChg>
      </pc:sldChg>
      <pc:sldChg chg="addSp modSp mod">
        <pc:chgData name="Mirosław Żołądź" userId="5504c3408c368860" providerId="LiveId" clId="{0606407D-7774-48BE-A3F8-7ED3B96811FA}" dt="2023-03-06T13:44:55.676" v="261" actId="14100"/>
        <pc:sldMkLst>
          <pc:docMk/>
          <pc:sldMk cId="2515313015" sldId="379"/>
        </pc:sldMkLst>
        <pc:spChg chg="add mod">
          <ac:chgData name="Mirosław Żołądź" userId="5504c3408c368860" providerId="LiveId" clId="{0606407D-7774-48BE-A3F8-7ED3B96811FA}" dt="2023-03-06T13:44:55.676" v="261" actId="14100"/>
          <ac:spMkLst>
            <pc:docMk/>
            <pc:sldMk cId="2515313015" sldId="379"/>
            <ac:spMk id="4" creationId="{E512CAF7-DD73-7828-8D34-10F432FF4535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3:44:36.785" v="249" actId="1037"/>
          <ac:spMkLst>
            <pc:docMk/>
            <pc:sldMk cId="2515313015" sldId="379"/>
            <ac:spMk id="16" creationId="{C3164A87-06FA-46BA-AA4A-2AD6DFE9FE7A}"/>
          </ac:spMkLst>
        </pc:spChg>
        <pc:picChg chg="mod">
          <ac:chgData name="Mirosław Żołądź" userId="5504c3408c368860" providerId="LiveId" clId="{0606407D-7774-48BE-A3F8-7ED3B96811FA}" dt="2023-03-06T13:44:43.684" v="251" actId="1076"/>
          <ac:picMkLst>
            <pc:docMk/>
            <pc:sldMk cId="2515313015" sldId="379"/>
            <ac:picMk id="5" creationId="{F134A4BE-53A5-4C99-B55A-C2736B8BFD9C}"/>
          </ac:picMkLst>
        </pc:picChg>
        <pc:picChg chg="mod">
          <ac:chgData name="Mirosław Żołądź" userId="5504c3408c368860" providerId="LiveId" clId="{0606407D-7774-48BE-A3F8-7ED3B96811FA}" dt="2023-03-06T13:44:36.785" v="249" actId="1037"/>
          <ac:picMkLst>
            <pc:docMk/>
            <pc:sldMk cId="2515313015" sldId="379"/>
            <ac:picMk id="18" creationId="{7EE559DD-0440-473E-8938-400D4CE7B240}"/>
          </ac:picMkLst>
        </pc:picChg>
      </pc:sldChg>
      <pc:sldChg chg="addSp delSp modSp mod">
        <pc:chgData name="Mirosław Żołądź" userId="5504c3408c368860" providerId="LiveId" clId="{0606407D-7774-48BE-A3F8-7ED3B96811FA}" dt="2023-03-06T13:47:02.509" v="326" actId="20577"/>
        <pc:sldMkLst>
          <pc:docMk/>
          <pc:sldMk cId="1225847018" sldId="380"/>
        </pc:sldMkLst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5" creationId="{44E1B09F-8E63-46DA-BD9F-398E9C50F6D2}"/>
          </ac:spMkLst>
        </pc:spChg>
        <pc:spChg chg="add del">
          <ac:chgData name="Mirosław Żołądź" userId="5504c3408c368860" providerId="LiveId" clId="{0606407D-7774-48BE-A3F8-7ED3B96811FA}" dt="2023-03-06T13:33:15.675" v="26" actId="22"/>
          <ac:spMkLst>
            <pc:docMk/>
            <pc:sldMk cId="1225847018" sldId="380"/>
            <ac:spMk id="7" creationId="{C9D371D2-A498-25ED-9768-197CDDE20A27}"/>
          </ac:spMkLst>
        </pc:spChg>
        <pc:spChg chg="add mod">
          <ac:chgData name="Mirosław Żołądź" userId="5504c3408c368860" providerId="LiveId" clId="{0606407D-7774-48BE-A3F8-7ED3B96811FA}" dt="2023-03-06T13:47:02.509" v="326" actId="20577"/>
          <ac:spMkLst>
            <pc:docMk/>
            <pc:sldMk cId="1225847018" sldId="380"/>
            <ac:spMk id="8" creationId="{78E24AD2-6ACD-1520-758F-DCFD3A707FB2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Mirosław Żołądź" userId="5504c3408c368860" providerId="LiveId" clId="{0606407D-7774-48BE-A3F8-7ED3B96811FA}" dt="2023-03-06T13:46:49.527" v="317" actId="1037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Mirosław Żołądź" userId="5504c3408c368860" providerId="LiveId" clId="{0606407D-7774-48BE-A3F8-7ED3B96811FA}" dt="2023-03-06T13:46:49.527" v="317" actId="1037"/>
          <ac:picMkLst>
            <pc:docMk/>
            <pc:sldMk cId="1225847018" sldId="380"/>
            <ac:picMk id="4" creationId="{1E5B4B92-E1B8-4E88-969D-5383E949FEEA}"/>
          </ac:picMkLst>
        </pc:picChg>
      </pc:sldChg>
      <pc:sldChg chg="addSp modSp mod">
        <pc:chgData name="Mirosław Żołądź" userId="5504c3408c368860" providerId="LiveId" clId="{0606407D-7774-48BE-A3F8-7ED3B96811FA}" dt="2023-03-13T12:54:58.273" v="1060" actId="20577"/>
        <pc:sldMkLst>
          <pc:docMk/>
          <pc:sldMk cId="2010303330" sldId="382"/>
        </pc:sldMkLst>
        <pc:spChg chg="add mod">
          <ac:chgData name="Mirosław Żołądź" userId="5504c3408c368860" providerId="LiveId" clId="{0606407D-7774-48BE-A3F8-7ED3B96811FA}" dt="2023-03-06T13:47:20.938" v="333" actId="120"/>
          <ac:spMkLst>
            <pc:docMk/>
            <pc:sldMk cId="2010303330" sldId="382"/>
            <ac:spMk id="4" creationId="{11C35310-01AB-D580-7F94-B157C5EC4277}"/>
          </ac:spMkLst>
        </pc:spChg>
        <pc:spChg chg="add mod">
          <ac:chgData name="Mirosław Żołądź" userId="5504c3408c368860" providerId="LiveId" clId="{0606407D-7774-48BE-A3F8-7ED3B96811FA}" dt="2023-03-13T12:18:12.457" v="976" actId="1076"/>
          <ac:spMkLst>
            <pc:docMk/>
            <pc:sldMk cId="2010303330" sldId="382"/>
            <ac:spMk id="5" creationId="{769C07E9-28FE-68A3-77A8-E1233B8CB7EB}"/>
          </ac:spMkLst>
        </pc:spChg>
        <pc:spChg chg="add mod">
          <ac:chgData name="Mirosław Żołądź" userId="5504c3408c368860" providerId="LiveId" clId="{0606407D-7774-48BE-A3F8-7ED3B96811FA}" dt="2023-03-13T12:19:40.173" v="1021" actId="1036"/>
          <ac:spMkLst>
            <pc:docMk/>
            <pc:sldMk cId="2010303330" sldId="382"/>
            <ac:spMk id="6" creationId="{55672C85-7ED3-D346-E611-B4CB481A5D1C}"/>
          </ac:spMkLst>
        </pc:spChg>
        <pc:spChg chg="mod">
          <ac:chgData name="Mirosław Żołądź" userId="5504c3408c368860" providerId="LiveId" clId="{0606407D-7774-48BE-A3F8-7ED3B96811FA}" dt="2023-03-13T12:54:17.386" v="1054" actId="20577"/>
          <ac:spMkLst>
            <pc:docMk/>
            <pc:sldMk cId="2010303330" sldId="382"/>
            <ac:spMk id="11" creationId="{6FE49B43-C352-43B2-BAFE-1EC8F7F18CFF}"/>
          </ac:spMkLst>
        </pc:spChg>
        <pc:spChg chg="mod">
          <ac:chgData name="Mirosław Żołądź" userId="5504c3408c368860" providerId="LiveId" clId="{0606407D-7774-48BE-A3F8-7ED3B96811FA}" dt="2023-03-13T12:54:58.273" v="1060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Mirosław Żołądź" userId="5504c3408c368860" providerId="LiveId" clId="{0606407D-7774-48BE-A3F8-7ED3B96811FA}" dt="2023-03-13T12:51:59.977" v="1032" actId="115"/>
          <ac:spMkLst>
            <pc:docMk/>
            <pc:sldMk cId="2010303330" sldId="382"/>
            <ac:spMk id="31" creationId="{4AFBDC33-2A73-4241-8F75-F0AA2B56A487}"/>
          </ac:spMkLst>
        </pc:spChg>
        <pc:grpChg chg="mod">
          <ac:chgData name="Mirosław Żołądź" userId="5504c3408c368860" providerId="LiveId" clId="{0606407D-7774-48BE-A3F8-7ED3B96811FA}" dt="2023-03-06T13:34:13.084" v="37" actId="1076"/>
          <ac:grpSpMkLst>
            <pc:docMk/>
            <pc:sldMk cId="2010303330" sldId="382"/>
            <ac:grpSpMk id="30" creationId="{AFC17F48-673C-47CD-B928-4C0F8E10AD8A}"/>
          </ac:grpSpMkLst>
        </pc:grpChg>
        <pc:cxnChg chg="add mod">
          <ac:chgData name="Mirosław Żołądź" userId="5504c3408c368860" providerId="LiveId" clId="{0606407D-7774-48BE-A3F8-7ED3B96811FA}" dt="2023-03-13T12:51:32.535" v="1030" actId="14100"/>
          <ac:cxnSpMkLst>
            <pc:docMk/>
            <pc:sldMk cId="2010303330" sldId="382"/>
            <ac:cxnSpMk id="8" creationId="{96B5DE65-702D-052C-F062-99D05C50A107}"/>
          </ac:cxnSpMkLst>
        </pc:cxnChg>
      </pc:sldChg>
      <pc:sldChg chg="addSp delSp modSp mod">
        <pc:chgData name="Mirosław Żołądź" userId="5504c3408c368860" providerId="LiveId" clId="{0606407D-7774-48BE-A3F8-7ED3B96811FA}" dt="2023-03-06T13:48:07.551" v="350" actId="14100"/>
        <pc:sldMkLst>
          <pc:docMk/>
          <pc:sldMk cId="1352526369" sldId="385"/>
        </pc:sldMkLst>
        <pc:spChg chg="mod">
          <ac:chgData name="Mirosław Żołądź" userId="5504c3408c368860" providerId="LiveId" clId="{0606407D-7774-48BE-A3F8-7ED3B96811FA}" dt="2023-03-06T13:35:27.761" v="104" actId="1076"/>
          <ac:spMkLst>
            <pc:docMk/>
            <pc:sldMk cId="1352526369" sldId="385"/>
            <ac:spMk id="3" creationId="{DE7A9502-AD07-4A04-B01C-6AB5FE16B2E9}"/>
          </ac:spMkLst>
        </pc:spChg>
        <pc:spChg chg="add del mod">
          <ac:chgData name="Mirosław Żołądź" userId="5504c3408c368860" providerId="LiveId" clId="{0606407D-7774-48BE-A3F8-7ED3B96811FA}" dt="2023-03-06T13:35:09.052" v="94"/>
          <ac:spMkLst>
            <pc:docMk/>
            <pc:sldMk cId="1352526369" sldId="385"/>
            <ac:spMk id="4" creationId="{37ED9DC7-A3AA-4025-8E86-1AECD40AC957}"/>
          </ac:spMkLst>
        </pc:spChg>
        <pc:spChg chg="add del mod">
          <ac:chgData name="Mirosław Żołądź" userId="5504c3408c368860" providerId="LiveId" clId="{0606407D-7774-48BE-A3F8-7ED3B96811FA}" dt="2023-03-06T13:35:25.612" v="100"/>
          <ac:spMkLst>
            <pc:docMk/>
            <pc:sldMk cId="1352526369" sldId="385"/>
            <ac:spMk id="5" creationId="{15F5B722-6B84-A874-E914-93993717AA82}"/>
          </ac:spMkLst>
        </pc:spChg>
        <pc:spChg chg="add mod">
          <ac:chgData name="Mirosław Żołądź" userId="5504c3408c368860" providerId="LiveId" clId="{0606407D-7774-48BE-A3F8-7ED3B96811FA}" dt="2023-03-06T13:48:07.551" v="350" actId="14100"/>
          <ac:spMkLst>
            <pc:docMk/>
            <pc:sldMk cId="1352526369" sldId="385"/>
            <ac:spMk id="6" creationId="{048E9C55-B26D-809D-A2C4-C5E8580D659A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3" creationId="{FBCE4A4B-9B16-425A-8217-90A02B85E354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4" creationId="{640797DA-C038-4E3C-A285-441675BA17C7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5" creationId="{5B5AD9A3-3013-41FB-AF63-538C4AE3BFD9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7" creationId="{002F4EA0-BC30-40FD-8289-DDFCD5DD76DE}"/>
          </ac:spMkLst>
        </pc:spChg>
        <pc:spChg chg="mod">
          <ac:chgData name="Mirosław Żołądź" userId="5504c3408c368860" providerId="LiveId" clId="{0606407D-7774-48BE-A3F8-7ED3B96811FA}" dt="2023-03-06T13:48:00.643" v="346" actId="1076"/>
          <ac:spMkLst>
            <pc:docMk/>
            <pc:sldMk cId="1352526369" sldId="385"/>
            <ac:spMk id="19" creationId="{06F8FD19-4BBA-4AAA-9CCB-0EEE3F7D6B58}"/>
          </ac:spMkLst>
        </pc:spChg>
        <pc:picChg chg="mod">
          <ac:chgData name="Mirosław Żołądź" userId="5504c3408c368860" providerId="LiveId" clId="{0606407D-7774-48BE-A3F8-7ED3B96811FA}" dt="2023-03-06T13:48:00.643" v="346" actId="1076"/>
          <ac:picMkLst>
            <pc:docMk/>
            <pc:sldMk cId="1352526369" sldId="385"/>
            <ac:picMk id="7" creationId="{EDD68A25-2450-436B-8CCC-9500847D6A41}"/>
          </ac:picMkLst>
        </pc:picChg>
      </pc:sldChg>
      <pc:sldChg chg="addSp modSp mod">
        <pc:chgData name="Mirosław Żołądź" userId="5504c3408c368860" providerId="LiveId" clId="{0606407D-7774-48BE-A3F8-7ED3B96811FA}" dt="2023-03-06T13:49:32.010" v="356" actId="122"/>
        <pc:sldMkLst>
          <pc:docMk/>
          <pc:sldMk cId="3737410881" sldId="386"/>
        </pc:sldMkLst>
        <pc:spChg chg="add mod">
          <ac:chgData name="Mirosław Żołądź" userId="5504c3408c368860" providerId="LiveId" clId="{0606407D-7774-48BE-A3F8-7ED3B96811FA}" dt="2023-03-06T13:49:32.010" v="356" actId="122"/>
          <ac:spMkLst>
            <pc:docMk/>
            <pc:sldMk cId="3737410881" sldId="386"/>
            <ac:spMk id="4" creationId="{E859F522-B5FB-7497-783F-D54F0E34F772}"/>
          </ac:spMkLst>
        </pc:spChg>
      </pc:sldChg>
      <pc:sldChg chg="addSp modSp mod">
        <pc:chgData name="Mirosław Żołądź" userId="5504c3408c368860" providerId="LiveId" clId="{0606407D-7774-48BE-A3F8-7ED3B96811FA}" dt="2023-03-06T13:49:28.593" v="355" actId="122"/>
        <pc:sldMkLst>
          <pc:docMk/>
          <pc:sldMk cId="3810729006" sldId="388"/>
        </pc:sldMkLst>
        <pc:spChg chg="add mod">
          <ac:chgData name="Mirosław Żołądź" userId="5504c3408c368860" providerId="LiveId" clId="{0606407D-7774-48BE-A3F8-7ED3B96811FA}" dt="2023-03-06T13:49:28.593" v="355" actId="122"/>
          <ac:spMkLst>
            <pc:docMk/>
            <pc:sldMk cId="3810729006" sldId="388"/>
            <ac:spMk id="5" creationId="{3FF2FB0E-4B1A-BB42-0C9F-C3A0CD4039C2}"/>
          </ac:spMkLst>
        </pc:spChg>
      </pc:sldChg>
      <pc:sldChg chg="addSp modSp mod">
        <pc:chgData name="Mirosław Żołądź" userId="5504c3408c368860" providerId="LiveId" clId="{0606407D-7774-48BE-A3F8-7ED3B96811FA}" dt="2023-03-06T13:49:46.684" v="359" actId="122"/>
        <pc:sldMkLst>
          <pc:docMk/>
          <pc:sldMk cId="3043185319" sldId="389"/>
        </pc:sldMkLst>
        <pc:spChg chg="add mod">
          <ac:chgData name="Mirosław Żołądź" userId="5504c3408c368860" providerId="LiveId" clId="{0606407D-7774-48BE-A3F8-7ED3B96811FA}" dt="2023-03-06T13:49:46.684" v="359" actId="122"/>
          <ac:spMkLst>
            <pc:docMk/>
            <pc:sldMk cId="3043185319" sldId="389"/>
            <ac:spMk id="4" creationId="{FFFBE368-A3C9-B053-34BE-F8816037A327}"/>
          </ac:spMkLst>
        </pc:spChg>
      </pc:sldChg>
      <pc:sldChg chg="modSp mod">
        <pc:chgData name="Mirosław Żołądź" userId="5504c3408c368860" providerId="LiveId" clId="{0606407D-7774-48BE-A3F8-7ED3B96811FA}" dt="2023-03-06T13:58:22.071" v="442" actId="20577"/>
        <pc:sldMkLst>
          <pc:docMk/>
          <pc:sldMk cId="405156194" sldId="408"/>
        </pc:sldMkLst>
        <pc:spChg chg="mod">
          <ac:chgData name="Mirosław Żołądź" userId="5504c3408c368860" providerId="LiveId" clId="{0606407D-7774-48BE-A3F8-7ED3B96811FA}" dt="2023-03-06T13:58:22.071" v="442" actId="20577"/>
          <ac:spMkLst>
            <pc:docMk/>
            <pc:sldMk cId="405156194" sldId="408"/>
            <ac:spMk id="9" creationId="{ADFD0378-0D3E-43B9-BFE9-B5C17B278BA4}"/>
          </ac:spMkLst>
        </pc:spChg>
      </pc:sldChg>
      <pc:sldChg chg="addSp modSp mod">
        <pc:chgData name="Mirosław Żołądź" userId="5504c3408c368860" providerId="LiveId" clId="{0606407D-7774-48BE-A3F8-7ED3B96811FA}" dt="2023-03-06T13:50:53.087" v="363" actId="122"/>
        <pc:sldMkLst>
          <pc:docMk/>
          <pc:sldMk cId="744690519" sldId="409"/>
        </pc:sldMkLst>
        <pc:spChg chg="add mod">
          <ac:chgData name="Mirosław Żołądź" userId="5504c3408c368860" providerId="LiveId" clId="{0606407D-7774-48BE-A3F8-7ED3B96811FA}" dt="2023-03-06T13:50:53.087" v="363" actId="122"/>
          <ac:spMkLst>
            <pc:docMk/>
            <pc:sldMk cId="744690519" sldId="409"/>
            <ac:spMk id="5" creationId="{24B7D4A6-DE3A-289B-2ACE-A655483DC54C}"/>
          </ac:spMkLst>
        </pc:spChg>
      </pc:sldChg>
      <pc:sldChg chg="addSp modSp mod">
        <pc:chgData name="Mirosław Żołądź" userId="5504c3408c368860" providerId="LiveId" clId="{0606407D-7774-48BE-A3F8-7ED3B96811FA}" dt="2023-03-06T14:00:24.804" v="459" actId="1036"/>
        <pc:sldMkLst>
          <pc:docMk/>
          <pc:sldMk cId="2257047471" sldId="410"/>
        </pc:sldMkLst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4" creationId="{FCEA8C38-DD15-4493-A118-E49C5EABCB98}"/>
          </ac:spMkLst>
        </pc:spChg>
        <pc:spChg chg="add mod">
          <ac:chgData name="Mirosław Żołądź" userId="5504c3408c368860" providerId="LiveId" clId="{0606407D-7774-48BE-A3F8-7ED3B96811FA}" dt="2023-03-06T13:50:59.316" v="369" actId="20577"/>
          <ac:spMkLst>
            <pc:docMk/>
            <pc:sldMk cId="2257047471" sldId="410"/>
            <ac:spMk id="7" creationId="{CBF13FA9-5B71-996D-F909-D1C8020F1423}"/>
          </ac:spMkLst>
        </pc:spChg>
        <pc:spChg chg="mod">
          <ac:chgData name="Mirosław Żołądź" userId="5504c3408c368860" providerId="LiveId" clId="{0606407D-7774-48BE-A3F8-7ED3B96811FA}" dt="2023-03-06T13:38:23.188" v="155" actId="14100"/>
          <ac:spMkLst>
            <pc:docMk/>
            <pc:sldMk cId="2257047471" sldId="410"/>
            <ac:spMk id="9" creationId="{ADFD0378-0D3E-43B9-BFE9-B5C17B278BA4}"/>
          </ac:spMkLst>
        </pc:spChg>
        <pc:spChg chg="mod">
          <ac:chgData name="Mirosław Żołądź" userId="5504c3408c368860" providerId="LiveId" clId="{0606407D-7774-48BE-A3F8-7ED3B96811FA}" dt="2023-03-06T14:00:24.804" v="459" actId="1036"/>
          <ac:spMkLst>
            <pc:docMk/>
            <pc:sldMk cId="2257047471" sldId="410"/>
            <ac:spMk id="13" creationId="{921BF0B8-7030-4F81-B627-2AE3B6E25C9D}"/>
          </ac:spMkLst>
        </pc:spChg>
        <pc:grpChg chg="mod">
          <ac:chgData name="Mirosław Żołądź" userId="5504c3408c368860" providerId="LiveId" clId="{0606407D-7774-48BE-A3F8-7ED3B96811FA}" dt="2023-03-06T14:00:24.804" v="459" actId="1036"/>
          <ac:grpSpMkLst>
            <pc:docMk/>
            <pc:sldMk cId="2257047471" sldId="410"/>
            <ac:grpSpMk id="3" creationId="{99AC3F9C-AD76-44E5-97CE-49D54CF01449}"/>
          </ac:grpSpMkLst>
        </pc:grpChg>
        <pc:picChg chg="mod">
          <ac:chgData name="Mirosław Żołądź" userId="5504c3408c368860" providerId="LiveId" clId="{0606407D-7774-48BE-A3F8-7ED3B96811FA}" dt="2023-03-06T14:00:24.804" v="459" actId="1036"/>
          <ac:picMkLst>
            <pc:docMk/>
            <pc:sldMk cId="2257047471" sldId="410"/>
            <ac:picMk id="15" creationId="{9B559B27-FF65-49A0-A3D6-8D111BA0BC2C}"/>
          </ac:picMkLst>
        </pc:picChg>
      </pc:sldChg>
      <pc:sldChg chg="addSp modSp mod">
        <pc:chgData name="Mirosław Żołądź" userId="5504c3408c368860" providerId="LiveId" clId="{0606407D-7774-48BE-A3F8-7ED3B96811FA}" dt="2023-03-06T13:51:24.532" v="378" actId="122"/>
        <pc:sldMkLst>
          <pc:docMk/>
          <pc:sldMk cId="3970162961" sldId="411"/>
        </pc:sldMkLst>
        <pc:spChg chg="add mod">
          <ac:chgData name="Mirosław Żołądź" userId="5504c3408c368860" providerId="LiveId" clId="{0606407D-7774-48BE-A3F8-7ED3B96811FA}" dt="2023-03-06T13:51:24.532" v="378" actId="122"/>
          <ac:spMkLst>
            <pc:docMk/>
            <pc:sldMk cId="3970162961" sldId="411"/>
            <ac:spMk id="4" creationId="{7C484AB8-9CC6-B3C0-F5B0-23C20A7BAFAB}"/>
          </ac:spMkLst>
        </pc:spChg>
      </pc:sldChg>
      <pc:sldChg chg="addSp delSp modSp mod">
        <pc:chgData name="Mirosław Żołądź" userId="5504c3408c368860" providerId="LiveId" clId="{0606407D-7774-48BE-A3F8-7ED3B96811FA}" dt="2023-03-06T13:52:38.736" v="390" actId="478"/>
        <pc:sldMkLst>
          <pc:docMk/>
          <pc:sldMk cId="362553447" sldId="422"/>
        </pc:sldMkLst>
        <pc:spChg chg="add mod">
          <ac:chgData name="Mirosław Żołądź" userId="5504c3408c368860" providerId="LiveId" clId="{0606407D-7774-48BE-A3F8-7ED3B96811FA}" dt="2023-03-06T13:52:36.602" v="389" actId="20577"/>
          <ac:spMkLst>
            <pc:docMk/>
            <pc:sldMk cId="362553447" sldId="422"/>
            <ac:spMk id="3" creationId="{85B709D8-7A67-5FDA-F3A5-1736A16D7AB8}"/>
          </ac:spMkLst>
        </pc:spChg>
        <pc:spChg chg="del mod">
          <ac:chgData name="Mirosław Żołądź" userId="5504c3408c368860" providerId="LiveId" clId="{0606407D-7774-48BE-A3F8-7ED3B96811FA}" dt="2023-03-06T13:52:38.736" v="390" actId="478"/>
          <ac:spMkLst>
            <pc:docMk/>
            <pc:sldMk cId="362553447" sldId="422"/>
            <ac:spMk id="9" creationId="{30621D90-B31C-44E7-9636-2506DE4DD8F0}"/>
          </ac:spMkLst>
        </pc:spChg>
      </pc:sldChg>
      <pc:sldChg chg="addSp delSp modSp mod">
        <pc:chgData name="Mirosław Żołądź" userId="5504c3408c368860" providerId="LiveId" clId="{0606407D-7774-48BE-A3F8-7ED3B96811FA}" dt="2023-03-13T13:13:21.654" v="1098" actId="6549"/>
        <pc:sldMkLst>
          <pc:docMk/>
          <pc:sldMk cId="922154153" sldId="424"/>
        </pc:sldMkLst>
        <pc:spChg chg="add del">
          <ac:chgData name="Mirosław Żołądź" userId="5504c3408c368860" providerId="LiveId" clId="{0606407D-7774-48BE-A3F8-7ED3B96811FA}" dt="2023-03-06T13:52:48.161" v="392" actId="22"/>
          <ac:spMkLst>
            <pc:docMk/>
            <pc:sldMk cId="922154153" sldId="424"/>
            <ac:spMk id="4" creationId="{D8F49E1F-D997-B12A-AA58-C2EBC831C51A}"/>
          </ac:spMkLst>
        </pc:spChg>
        <pc:spChg chg="add mod">
          <ac:chgData name="Mirosław Żołądź" userId="5504c3408c368860" providerId="LiveId" clId="{0606407D-7774-48BE-A3F8-7ED3B96811FA}" dt="2023-03-06T13:53:00.757" v="402" actId="1076"/>
          <ac:spMkLst>
            <pc:docMk/>
            <pc:sldMk cId="922154153" sldId="424"/>
            <ac:spMk id="5" creationId="{90BD915E-AFD3-C065-3708-C03AC6616F06}"/>
          </ac:spMkLst>
        </pc:spChg>
        <pc:spChg chg="del">
          <ac:chgData name="Mirosław Żołądź" userId="5504c3408c368860" providerId="LiveId" clId="{0606407D-7774-48BE-A3F8-7ED3B96811FA}" dt="2023-03-06T13:52:55.328" v="393" actId="478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Mirosław Żołądź" userId="5504c3408c368860" providerId="LiveId" clId="{0606407D-7774-48BE-A3F8-7ED3B96811FA}" dt="2023-03-13T13:13:21.654" v="1098" actId="6549"/>
          <ac:spMkLst>
            <pc:docMk/>
            <pc:sldMk cId="922154153" sldId="424"/>
            <ac:spMk id="11" creationId="{3E051A3B-7A91-4C36-B278-DA9EAB0332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6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32.png"/><Relationship Id="rId5" Type="http://schemas.openxmlformats.org/officeDocument/2006/relationships/image" Target="../media/image73.png"/><Relationship Id="rId10" Type="http://schemas.openxmlformats.org/officeDocument/2006/relationships/image" Target="../media/image31.png"/><Relationship Id="rId4" Type="http://schemas.openxmlformats.org/officeDocument/2006/relationships/image" Target="../media/image72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33.png"/><Relationship Id="rId5" Type="http://schemas.openxmlformats.org/officeDocument/2006/relationships/image" Target="../media/image109.png"/><Relationship Id="rId10" Type="http://schemas.openxmlformats.org/officeDocument/2006/relationships/image" Target="../media/image32.png"/><Relationship Id="rId4" Type="http://schemas.openxmlformats.org/officeDocument/2006/relationships/image" Target="../media/image108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700087" y="70247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94FC-5AF0-FE39-CD29-89D14F61BDD4}"/>
              </a:ext>
            </a:extLst>
          </p:cNvPr>
          <p:cNvSpPr txBox="1"/>
          <p:nvPr/>
        </p:nvSpPr>
        <p:spPr>
          <a:xfrm>
            <a:off x="1163574" y="349735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"Preach the Gospel at all times. Use words if necessary.”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                                                     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Pacifico" panose="020B0604020202020204" pitchFamily="2" charset="0"/>
              </a:rPr>
              <a:t>St. Francis of Assisi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</a:b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"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Talk is cheap. Show me the code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                             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Linus Torvalds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“Simplicity is the ultimate sophistication.”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1714500" marR="0" indent="19050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Leonardo da Vinci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52472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23109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  <p:pic>
        <p:nvPicPr>
          <p:cNvPr id="5" name="Obraz 4" descr="Obraz zawierający tekst, zrzut ekranu, Czcionka, oprogramowanie&#10;&#10;Opis wygenerowany automatycznie">
            <a:extLst>
              <a:ext uri="{FF2B5EF4-FFF2-40B4-BE49-F238E27FC236}">
                <a16:creationId xmlns:a16="http://schemas.microsoft.com/office/drawing/2014/main" id="{1DEBF249-F0C6-FE45-BBA8-A3CAA5DA3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18" y="4103456"/>
            <a:ext cx="4712891" cy="18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2800FEC-3476-CCD2-A1D3-E9BCF342E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03" y="2025602"/>
            <a:ext cx="3991532" cy="368668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183F48BC-9D6E-70BB-9708-79A2DA128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339" y="1373048"/>
            <a:ext cx="369621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FCD46F0-06E0-6F29-7E39-EED84647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33" y="1667732"/>
            <a:ext cx="4286848" cy="455358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095F93A-422A-CCD7-1AD6-31C55F7D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227" y="5523696"/>
            <a:ext cx="298174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9C1359-74BF-8FE4-F156-EF5F907B2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717906"/>
            <a:ext cx="5915851" cy="407726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594E831-0934-7EC3-8CF6-7DDD8B106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104" y="5132999"/>
            <a:ext cx="3127859" cy="21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1BA99F3-6A5F-5533-8476-49F62E7C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277896"/>
            <a:ext cx="4086795" cy="536332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01CFE8-DF0F-98DD-967D-4C61A125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936" y="2375724"/>
            <a:ext cx="291505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</a:t>
            </a:r>
            <a:r>
              <a:rPr lang="en-US" sz="1600">
                <a:solidFill>
                  <a:srgbClr val="242424"/>
                </a:solidFill>
                <a:latin typeface="-apple-system"/>
              </a:rPr>
              <a:t>to DFT </a:t>
            </a:r>
            <a:r>
              <a:rPr lang="en-US" sz="1600" dirty="0">
                <a:solidFill>
                  <a:srgbClr val="242424"/>
                </a:solidFill>
                <a:latin typeface="-apple-system"/>
              </a:rPr>
              <a:t>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224016-F430-E640-1DD0-92A21A3B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2519219"/>
            <a:ext cx="5525271" cy="276263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8E87C4D-997A-ED76-4825-D95F511AA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175" y="4419116"/>
            <a:ext cx="374384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4BD35D-1367-5A42-5123-38DAF250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5" y="1578332"/>
            <a:ext cx="2217576" cy="154045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C551274-37F1-497D-8FCF-11536DA8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50" y="1533641"/>
            <a:ext cx="2382565" cy="162112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2541C87-9DFB-BBD5-C8A6-AC4564D6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10" y="3996445"/>
            <a:ext cx="2382565" cy="16395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5DCD819-A6A2-8A7C-EB4F-C3EE7F79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897" y="3924459"/>
            <a:ext cx="2582116" cy="178352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74A15D7-BF47-49BC-A648-B42848229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935" y="3996447"/>
            <a:ext cx="2514600" cy="173443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46E1D8E-E803-AE32-EA43-5CDFC0475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533" y="3996447"/>
            <a:ext cx="2514600" cy="1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all plots from previous slide to this slide </a:t>
            </a:r>
            <a:r>
              <a:rPr lang="en-US" sz="1600" b="1" dirty="0"/>
              <a:t>but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put 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row.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</a:t>
            </a:r>
            <a:r>
              <a:rPr lang="pl-PL" sz="1600" dirty="0"/>
              <a:t>o</a:t>
            </a:r>
            <a:r>
              <a:rPr lang="en-US" sz="1600" dirty="0"/>
              <a:t>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D01CC29-5706-5227-162A-37E35BD7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89" y="1845838"/>
            <a:ext cx="2217576" cy="154045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AE0EC74-893A-D7C4-57DC-B2C6FAFC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35" y="1823386"/>
            <a:ext cx="2382565" cy="162112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1305964-2EBC-9EE5-A7E6-EF8947E4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412" y="3662135"/>
            <a:ext cx="2382565" cy="163954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291BB40-255C-6C8C-40C8-3DAC1E05F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259" y="3535429"/>
            <a:ext cx="2582116" cy="178352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B50FDEB7-C8DD-81DE-5658-9942311BB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13" y="3573490"/>
            <a:ext cx="2514600" cy="173443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66147D68-0128-C620-CD1B-1054912AF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59" y="3571032"/>
            <a:ext cx="2514600" cy="173688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83AAB4F-CACE-1F90-039F-A60C8D2CE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59" y="1619069"/>
            <a:ext cx="5443854" cy="1904786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4332A9-EC48-C6F5-FCA9-10374C13A999}"/>
              </a:ext>
            </a:extLst>
          </p:cNvPr>
          <p:cNvSpPr txBox="1"/>
          <p:nvPr/>
        </p:nvSpPr>
        <p:spPr>
          <a:xfrm>
            <a:off x="721895" y="5666874"/>
            <a:ext cx="500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/>
              <a:t>freq</a:t>
            </a:r>
            <a:r>
              <a:rPr lang="pl-PL" dirty="0"/>
              <a:t>=5</a:t>
            </a:r>
          </a:p>
          <a:p>
            <a:pPr marL="342900" indent="-342900">
              <a:buAutoNum type="arabicPeriod"/>
            </a:pPr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half od </a:t>
            </a:r>
            <a:r>
              <a:rPr lang="pl-PL" dirty="0" err="1"/>
              <a:t>sampling</a:t>
            </a:r>
            <a:r>
              <a:rPr lang="pl-PL" dirty="0"/>
              <a:t> </a:t>
            </a:r>
            <a:r>
              <a:rPr lang="pl-PL" dirty="0" err="1"/>
              <a:t>frequency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sin(</a:t>
            </a:r>
            <a:r>
              <a:rPr lang="pl-PL" dirty="0" err="1"/>
              <a:t>freq</a:t>
            </a:r>
            <a:r>
              <a:rPr lang="pl-PL" dirty="0"/>
              <a:t>=7)</a:t>
            </a:r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6374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F48F39-B584-9AC4-AFE2-15D47E992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333" y="1056646"/>
            <a:ext cx="4229467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F286915B-30DA-C010-CFBD-265C63B5B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760" y="1387721"/>
            <a:ext cx="2290746" cy="202076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F1396B4-A2C1-8C69-A42F-2C5A0A6CF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48" y="3985841"/>
            <a:ext cx="2290746" cy="2027063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78B86342-8166-E1DC-CFBE-267774EDF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800" y="4024371"/>
            <a:ext cx="2539905" cy="22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85C50EB-1C9C-C1E6-01D6-8CDFA66A3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833" y="937729"/>
            <a:ext cx="1778855" cy="167022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68468D8-CE76-82F5-99E9-F5EC989C2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834" y="2755508"/>
            <a:ext cx="1765693" cy="164484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BBAFCA82-303D-5079-94D5-EA581BF11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605" y="4535917"/>
            <a:ext cx="1778856" cy="1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945DFE-93AD-EDE0-4808-2402FBD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739" y="987190"/>
            <a:ext cx="1619073" cy="470447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19813D3-677F-7A1D-7A5F-E6DD16C92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96" y="1040731"/>
            <a:ext cx="1579604" cy="457191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3704BDC-A470-F67C-112F-37C231D77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15" y="987190"/>
            <a:ext cx="1498549" cy="434806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026069E5-2CAE-79F4-3DA6-60646F20C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829" y="1062159"/>
            <a:ext cx="1453524" cy="4248763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6D66D5B-474A-1C78-A0F1-C030C058A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718" y="1040731"/>
            <a:ext cx="1453524" cy="4254759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A6861AF-AF1D-A61E-1E85-2D3C2E2CD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5285" y="1040731"/>
            <a:ext cx="1453524" cy="4222404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B52EB463-631A-6668-9E3A-EA6928D87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3630" y="1062159"/>
            <a:ext cx="1665916" cy="4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97CE13-F58E-2462-039B-D25F84CC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9582" y="1006968"/>
            <a:ext cx="1606459" cy="46839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913B515-C889-7A1A-FAA7-147A5DB2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82" y="1006968"/>
            <a:ext cx="1610498" cy="468396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190EF0F-A815-6B2A-B034-19905D2B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97" y="1007706"/>
            <a:ext cx="1601836" cy="468322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A50569C-718F-BDAC-1AC1-4425D50A6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13" y="1006968"/>
            <a:ext cx="1600305" cy="4683967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E1D5602-0692-3FF6-E7BE-2BF6E234F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66" y="1012634"/>
            <a:ext cx="1600305" cy="467215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144E8B55-AEDE-DB17-9108-87B1FE5B1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751" y="1009799"/>
            <a:ext cx="1610498" cy="4677823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F196EC7-076B-EA51-E176-CC2DF3B7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604" y="1006968"/>
            <a:ext cx="1597700" cy="464122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B421852D-8F0C-09FE-3C79-2D34A7A66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453" y="1006967"/>
            <a:ext cx="1597700" cy="46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for sinus and </a:t>
            </a:r>
            <a:r>
              <a:rPr lang="en-US" sz="1600" dirty="0" err="1"/>
              <a:t>csinus</a:t>
            </a:r>
            <a:r>
              <a:rPr lang="en-US" sz="1600" dirty="0"/>
              <a:t> f=3 and signal amplitudes: 1, 4/5, 2/5, 1/5 </a:t>
            </a:r>
          </a:p>
          <a:p>
            <a:r>
              <a:rPr lang="en-US" sz="1600" dirty="0"/>
              <a:t>Base on plots </a:t>
            </a:r>
            <a:r>
              <a:rPr lang="en-US" sz="1600" dirty="0" err="1"/>
              <a:t>analizys</a:t>
            </a:r>
            <a:r>
              <a:rPr lang="en-US" sz="1600" dirty="0"/>
              <a:t> write 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</a:t>
            </a:r>
            <a:r>
              <a:rPr lang="pl-PL" sz="1600" dirty="0"/>
              <a:t> </a:t>
            </a:r>
            <a:r>
              <a:rPr lang="pl-PL" sz="1600" dirty="0" err="1"/>
              <a:t>f_sampling</a:t>
            </a:r>
            <a:r>
              <a:rPr lang="en-US" sz="1600" dirty="0"/>
              <a:t>) = </a:t>
            </a:r>
            <a:r>
              <a:rPr lang="pl-PL" sz="1600" dirty="0"/>
              <a:t>A* (</a:t>
            </a:r>
            <a:r>
              <a:rPr lang="pl-PL" sz="1600" dirty="0" err="1"/>
              <a:t>sample_nr</a:t>
            </a:r>
            <a:r>
              <a:rPr lang="pl-PL" sz="1600" dirty="0"/>
              <a:t>/2)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</a:t>
            </a:r>
            <a:r>
              <a:rPr lang="pl-PL" sz="1600" dirty="0"/>
              <a:t> </a:t>
            </a:r>
            <a:r>
              <a:rPr lang="pl-PL" sz="1600" dirty="0" err="1"/>
              <a:t>f_sampling</a:t>
            </a:r>
            <a:r>
              <a:rPr lang="en-US" sz="1600" dirty="0"/>
              <a:t>) = </a:t>
            </a:r>
            <a:r>
              <a:rPr lang="pl-PL" sz="1600" dirty="0"/>
              <a:t>-</a:t>
            </a:r>
            <a:r>
              <a:rPr lang="en-US" sz="1600" dirty="0"/>
              <a:t> </a:t>
            </a:r>
            <a:r>
              <a:rPr lang="pl-PL" sz="1600" dirty="0"/>
              <a:t>A* (</a:t>
            </a:r>
            <a:r>
              <a:rPr lang="pl-PL" sz="1600" dirty="0" err="1"/>
              <a:t>sample_nr</a:t>
            </a:r>
            <a:r>
              <a:rPr lang="pl-PL" sz="1600" dirty="0"/>
              <a:t>/2)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A84E18C-44FF-9887-DE6A-447812B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0" y="1707502"/>
            <a:ext cx="1443960" cy="42267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A851B53-97BD-7A22-12A8-A8E238A2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66" y="1707502"/>
            <a:ext cx="1443961" cy="42319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71B2403-1CEC-1A79-954B-EC006917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83" y="1707502"/>
            <a:ext cx="1443960" cy="424302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A07EBE5-40E9-AA26-53F6-C14A0B36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99" y="1707501"/>
            <a:ext cx="1449492" cy="422676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6B7E71E-D392-614E-45DE-8AB9CF3BC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916" y="1707501"/>
            <a:ext cx="1451559" cy="424302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BE75DB9C-D514-6F9A-7E31-680BE3C74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580" y="1707501"/>
            <a:ext cx="1462725" cy="424302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F0AD03F-C2E6-297B-24D1-9E72610E8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148" y="1707501"/>
            <a:ext cx="1468096" cy="424302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1A531EE-FA6F-56C1-5ED4-B9DCA6DA7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8353" y="1707501"/>
            <a:ext cx="1481654" cy="4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6E584F5-3210-CDAD-71C2-43D83FEB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81" y="465454"/>
            <a:ext cx="2171026" cy="205501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91049DB-F1CD-6556-5EA3-DF8FF08E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6" y="2315198"/>
            <a:ext cx="4874538" cy="19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376D6C-EA9A-F593-8A4C-9FD71051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" y="1426277"/>
            <a:ext cx="6716062" cy="248637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0D40464-A840-E662-C45C-2738C3036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871" y="1279970"/>
            <a:ext cx="2186427" cy="41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709D8-7A67-5FDA-F3A5-1736A16D7AB8}"/>
              </a:ext>
            </a:extLst>
          </p:cNvPr>
          <p:cNvSpPr/>
          <p:nvPr/>
        </p:nvSpPr>
        <p:spPr>
          <a:xfrm>
            <a:off x="7572808" y="92586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unction and main script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712166F-648A-40CE-2EC4-9AEE116F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3" y="3234695"/>
            <a:ext cx="4634717" cy="341115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0FE4D4C-C340-7037-8695-AEB7CAB94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015" y="3226914"/>
            <a:ext cx="4915586" cy="217200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5465C4B-83B2-B01A-3B06-1AAC2B051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056" y="589248"/>
            <a:ext cx="2052944" cy="59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72DE689-DDF3-40D9-31ED-057866B0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93" y="806504"/>
            <a:ext cx="1778855" cy="167701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E5FC9B9-9D83-842D-1390-0E71D76B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272" y="2788897"/>
            <a:ext cx="1891528" cy="178281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71C1AE1-0F1A-C1C1-8305-1DE539195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20" y="4896400"/>
            <a:ext cx="1900127" cy="1805846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B543422-DA14-712F-0522-7F1607428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761" y="2864691"/>
            <a:ext cx="1883260" cy="1775027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BD6D15BA-4C57-2AFB-812A-0B217E113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094" y="4902166"/>
            <a:ext cx="2048069" cy="1908955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062C7124-D0D1-74F6-67C2-2C6D0B351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36" y="3971881"/>
            <a:ext cx="391532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915E-AFD3-C065-3708-C03AC6616F06}"/>
              </a:ext>
            </a:extLst>
          </p:cNvPr>
          <p:cNvSpPr/>
          <p:nvPr/>
        </p:nvSpPr>
        <p:spPr>
          <a:xfrm>
            <a:off x="7717848" y="123359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1CA9BB8-1A37-08B9-D584-D296595C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420" y="1233591"/>
            <a:ext cx="3820058" cy="241968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A0CC1D4-96D9-F5AB-EA40-917A8416E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420" y="3891495"/>
            <a:ext cx="380100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98011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7E5F2E-744A-AC5A-F895-DEEF00D93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279" y="926912"/>
            <a:ext cx="3977985" cy="150127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CE3050C-816F-E80E-931F-96798844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499" y="3607901"/>
            <a:ext cx="3956201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0044026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 (see Wikipedia).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18465-5DFC-F888-F906-61255CE83108}"/>
              </a:ext>
            </a:extLst>
          </p:cNvPr>
          <p:cNvSpPr/>
          <p:nvPr/>
        </p:nvSpPr>
        <p:spPr>
          <a:xfrm>
            <a:off x="6667201" y="111050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1EC962B-2463-20AC-40CA-55FF241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4" y="2603180"/>
            <a:ext cx="2960887" cy="199132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0672F39-E8BB-F711-8CFD-29BF784C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4507"/>
            <a:ext cx="3068722" cy="204324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264992E2-4F44-DA83-8580-AB362B10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65" y="2668659"/>
            <a:ext cx="2874292" cy="192584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FE0DDC9-E307-088D-A5F8-24581819B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599" y="4636242"/>
            <a:ext cx="2785258" cy="1882499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075F815-7FE8-2773-C4D5-E37551F8D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939" y="2651612"/>
            <a:ext cx="2874292" cy="1942675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1AEE9F89-2383-C1E9-260A-BF98014CE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7940" y="4627605"/>
            <a:ext cx="2785258" cy="1873086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87FCFF33-E0F6-4780-6DF7-C1655EB71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7256" y="2651612"/>
            <a:ext cx="2899510" cy="1942671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11A92BD1-71B4-15A1-7F5A-F79E7200EB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2232" y="4706217"/>
            <a:ext cx="3175516" cy="20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05933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1.42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12403" y="571488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 for 0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degree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minimum for 180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BF199EF-D47F-61A1-9A06-5F7AC45A0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9268" y="810742"/>
            <a:ext cx="3721444" cy="16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0791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 dirty="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70" y="1655797"/>
            <a:ext cx="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E9F598-CBF5-97BA-C4B6-ED22716B8459}"/>
              </a:ext>
            </a:extLst>
          </p:cNvPr>
          <p:cNvGrpSpPr/>
          <p:nvPr/>
        </p:nvGrpSpPr>
        <p:grpSpPr>
          <a:xfrm>
            <a:off x="223214" y="1948185"/>
            <a:ext cx="1498210" cy="1461939"/>
            <a:chOff x="223214" y="1948185"/>
            <a:chExt cx="1498210" cy="14619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284760" y="2317517"/>
              <a:ext cx="143666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223214" y="1948185"/>
              <a:ext cx="135193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3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527158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7510470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58" y="2061792"/>
            <a:ext cx="4573861" cy="432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447A4-2218-B48C-FAB1-6B46F622D391}"/>
              </a:ext>
            </a:extLst>
          </p:cNvPr>
          <p:cNvSpPr/>
          <p:nvPr/>
        </p:nvSpPr>
        <p:spPr>
          <a:xfrm>
            <a:off x="1710276" y="1972785"/>
            <a:ext cx="2519369" cy="4085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364B6-A501-169A-8170-8B3BA9D19B98}"/>
              </a:ext>
            </a:extLst>
          </p:cNvPr>
          <p:cNvSpPr/>
          <p:nvPr/>
        </p:nvSpPr>
        <p:spPr>
          <a:xfrm>
            <a:off x="4681531" y="1972785"/>
            <a:ext cx="2519369" cy="41605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83BE9A6-C281-7344-281F-9630D0A3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" y="3447877"/>
            <a:ext cx="4477375" cy="199100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69A1DB2-70FB-5C72-D806-4B6E3F070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950" y="2027184"/>
            <a:ext cx="1124107" cy="359142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39F28C88-9E3E-3E6C-B281-038178AEA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476" y="2035939"/>
            <a:ext cx="108600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49" y="5755758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8086295" y="324054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7963" y="251749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8086296" y="1179798"/>
            <a:ext cx="376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8034534" y="782206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7864974" y="966872"/>
            <a:ext cx="0" cy="575460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35" y="3440298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295" y="1437797"/>
            <a:ext cx="3898500" cy="1774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65118-BBA1-61F0-A259-90E97C8ABD1B}"/>
              </a:ext>
            </a:extLst>
          </p:cNvPr>
          <p:cNvSpPr/>
          <p:nvPr/>
        </p:nvSpPr>
        <p:spPr>
          <a:xfrm>
            <a:off x="4583853" y="2989385"/>
            <a:ext cx="3179755" cy="31947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287144BF-4047-5435-B6EF-38600C12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63" y="3517546"/>
            <a:ext cx="3309397" cy="354347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0689AAC-959B-B5C5-B10A-494164DA7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661" y="3708766"/>
            <a:ext cx="3572873" cy="23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3801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Ant</a:t>
                      </a:r>
                      <a:r>
                        <a:rPr lang="en-US" sz="1600" b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1270861"/>
            <a:chOff x="336430" y="216715"/>
            <a:chExt cx="11427125" cy="127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1270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Way of Work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rgbClr val="0070C0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1151973"/>
            <a:ext cx="1133511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always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a full set of slides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regardless of the number of solved ones.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presentation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look like this: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Surname_First_NumerLastSolvedSlide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(do not use Polish letters), example "Zoladz_Miroslaw_50.pptx"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2556-598F-800A-F9C6-0CBA379B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38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1" y="3633383"/>
              <a:ext cx="1007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129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-0.883792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5852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213793A-A229-94D2-01CE-0951FE3F1786}"/>
              </a:ext>
            </a:extLst>
          </p:cNvPr>
          <p:cNvSpPr txBox="1"/>
          <p:nvPr/>
        </p:nvSpPr>
        <p:spPr>
          <a:xfrm>
            <a:off x="1269342" y="4704678"/>
            <a:ext cx="130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0.899692</a:t>
            </a:r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80499" y="4006740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349693" y="4087484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2441073" y="4006739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556273" y="4187186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68882" y="386912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10371727" y="3871524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4800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slides contain screenshots of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 to be completed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versions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found in the appendix attached to the presentation.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paths to the script files are given either directly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slide or in the slide notes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solutions should be placed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 the presentation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case of scripts,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of their solutions should be placed ON the task 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should contain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code and line numbers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console screenshots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is explicitly stated in the command.</a:t>
            </a:r>
          </a:p>
        </p:txBody>
      </p:sp>
    </p:spTree>
    <p:extLst>
      <p:ext uri="{BB962C8B-B14F-4D97-AF65-F5344CB8AC3E}">
        <p14:creationId xmlns:p14="http://schemas.microsoft.com/office/powerpoint/2010/main" val="192607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6" y="244106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754556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24855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0529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5513294" y="2742589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60808-536A-F318-619E-E41564C24355}"/>
              </a:ext>
            </a:extLst>
          </p:cNvPr>
          <p:cNvSpPr/>
          <p:nvPr/>
        </p:nvSpPr>
        <p:spPr>
          <a:xfrm>
            <a:off x="11031911" y="1066801"/>
            <a:ext cx="3179755" cy="45882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103D194A-1E04-4AA7-8971-CA66CC5D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095" y="1832284"/>
            <a:ext cx="3952457" cy="347988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3930EF-4BA9-1AA1-9358-124F3FF0D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117" y="2864657"/>
            <a:ext cx="3743847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</p:cNvCxnSpPr>
          <p:nvPr/>
        </p:nvCxnSpPr>
        <p:spPr>
          <a:xfrm flipH="1" flipV="1">
            <a:off x="6802900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5F707-9DE7-2998-4DA1-6DD53D1F3E88}"/>
              </a:ext>
            </a:extLst>
          </p:cNvPr>
          <p:cNvSpPr/>
          <p:nvPr/>
        </p:nvSpPr>
        <p:spPr>
          <a:xfrm>
            <a:off x="863147" y="1369081"/>
            <a:ext cx="3027702" cy="47239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37F2F1-11F7-EC53-B516-20D0B407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08" y="1004052"/>
            <a:ext cx="3753374" cy="265784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3E719FC-FA42-1778-0ADC-773C0090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34" y="1118896"/>
            <a:ext cx="3762900" cy="275310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CBAAC54-21B5-5984-D5D3-80C240DF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51" y="3938040"/>
            <a:ext cx="3791479" cy="272453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BB9E887-5757-2FCE-20F3-AE596B89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9" y="1608152"/>
            <a:ext cx="3956011" cy="41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12958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A sinusoidal wave is unique because even though waves with different amplitudes and phases are added, it retains its original shape and only the amplitude and shape change.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This follows from the trigonometric formula for the sum of sines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4710781" y="3149971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script from previous slide to put plots to generate plots for given phase shifts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77ED37E-D866-FAF7-DD53-ED5B6AAC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82" y="364779"/>
            <a:ext cx="1943782" cy="276189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65E52E7-0D0A-30EB-DE76-A1498018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809" y="346280"/>
            <a:ext cx="1943782" cy="279730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6CAD838-276A-A1D1-B82A-57DB3624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036" y="344947"/>
            <a:ext cx="1950583" cy="2797301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4FBB8ECD-364E-F408-E7B3-2257EF37E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6" y="3833408"/>
            <a:ext cx="1795162" cy="2583422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F7B932C7-27BE-096D-1BC5-A0A8BB157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545" y="3833408"/>
            <a:ext cx="1863536" cy="2667298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45F26855-DDD4-7293-E54C-0FA70E3CC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418" y="3827079"/>
            <a:ext cx="1795163" cy="257767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5BA60B00-C367-697D-6C5F-45700C5CC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606" y="3827080"/>
            <a:ext cx="1783655" cy="25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637328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Shift values should be in the range as on the plot below however,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its values do not have to be limited to values from previous slide (</a:t>
            </a:r>
            <a:r>
              <a:rPr lang="en-US" sz="1600" dirty="0" err="1"/>
              <a:t>linspace</a:t>
            </a:r>
            <a:r>
              <a:rPr lang="en-US" sz="16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00F0F-46A9-3748-5D21-C9C49ED57448}"/>
              </a:ext>
            </a:extLst>
          </p:cNvPr>
          <p:cNvGrpSpPr/>
          <p:nvPr/>
        </p:nvGrpSpPr>
        <p:grpSpPr>
          <a:xfrm>
            <a:off x="1465403" y="2850953"/>
            <a:ext cx="3715268" cy="2591162"/>
            <a:chOff x="3263582" y="1985366"/>
            <a:chExt cx="3715268" cy="2591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354B45-288E-43FB-A024-CA1F11F8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82" y="1985366"/>
              <a:ext cx="3715268" cy="2591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0B0E8-B37C-4BB2-9ACC-98C1638F726C}"/>
                </a:ext>
              </a:extLst>
            </p:cNvPr>
            <p:cNvSpPr txBox="1"/>
            <p:nvPr/>
          </p:nvSpPr>
          <p:spPr>
            <a:xfrm>
              <a:off x="3851654" y="2942393"/>
              <a:ext cx="2869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Your plot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EDC02-706E-2C1D-719B-E7499234EB95}"/>
              </a:ext>
            </a:extLst>
          </p:cNvPr>
          <p:cNvSpPr/>
          <p:nvPr/>
        </p:nvSpPr>
        <p:spPr>
          <a:xfrm>
            <a:off x="8206154" y="1525118"/>
            <a:ext cx="3147646" cy="4082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code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E8D4630-DFDF-F952-4BE2-A0AE8792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02" y="2774741"/>
            <a:ext cx="3810532" cy="274358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3D678B5-B84B-FC7C-E5B6-4E913B76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2371849"/>
            <a:ext cx="4780267" cy="35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/>
              <a:t>Base on results from previous page </a:t>
            </a:r>
          </a:p>
          <a:p>
            <a:r>
              <a:rPr lang="en-US" sz="160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E50A9E5-6D57-A296-FEF8-45299CAEE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6" y="3704471"/>
            <a:ext cx="1833227" cy="26081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30844FD-AB38-C3F7-6F82-24547C25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43" y="3682338"/>
            <a:ext cx="1886571" cy="265187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632BB46-30B4-D101-591E-8CF21A1C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258" y="3682338"/>
            <a:ext cx="1896245" cy="2699432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85D6DD1-D92F-7108-DCBF-BF45B4A88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035" y="3704470"/>
            <a:ext cx="1758626" cy="2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272422" y="305145"/>
            <a:ext cx="11491133" cy="838948"/>
            <a:chOff x="272422" y="305145"/>
            <a:chExt cx="11491133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272422" y="30514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modification, cont.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addition, please: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remove/move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elements of the presentation, in particular slides,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remove my comments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code,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comment out lines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code (either something is or isn't),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use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comprehension lists or maps, just plain for.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 via chat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in a meeting,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 slides</a:t>
            </a:r>
          </a:p>
        </p:txBody>
      </p:sp>
    </p:spTree>
    <p:extLst>
      <p:ext uri="{BB962C8B-B14F-4D97-AF65-F5344CB8AC3E}">
        <p14:creationId xmlns:p14="http://schemas.microsoft.com/office/powerpoint/2010/main" val="2749484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618877" y="4065117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612741" y="4090182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78615" y="4037055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99071" y="402233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799538" y="4056177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03578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Examine </a:t>
            </a:r>
            <a:r>
              <a:rPr lang="en-US" sz="1600" b="1" dirty="0"/>
              <a:t>dot product </a:t>
            </a:r>
            <a:r>
              <a:rPr lang="en-US" sz="1600" dirty="0"/>
              <a:t>of two sinewaves of the </a:t>
            </a:r>
            <a:r>
              <a:rPr lang="en-US" sz="1600" b="1" dirty="0"/>
              <a:t>same frequency and phase</a:t>
            </a:r>
            <a:r>
              <a:rPr lang="en-US" sz="1600" dirty="0"/>
              <a:t> for time vectors of different size.</a:t>
            </a:r>
            <a:br>
              <a:rPr lang="en-US" sz="1600" dirty="0"/>
            </a:br>
            <a:r>
              <a:rPr lang="en-US" sz="1600" dirty="0"/>
              <a:t>Use following script to fill tables with dot product of sinusoids of selected amplitudes for two different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96575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469360" y="4937175"/>
            <a:ext cx="7412670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A,</a:t>
            </a:r>
            <a:r>
              <a:rPr lang="en-US" sz="1600" dirty="0"/>
              <a:t> </a:t>
            </a:r>
            <a:r>
              <a:rPr lang="en-US" sz="1600" b="1" dirty="0"/>
              <a:t>B </a:t>
            </a:r>
            <a:r>
              <a:rPr lang="en-US" sz="1600" dirty="0"/>
              <a:t>and</a:t>
            </a:r>
            <a:r>
              <a:rPr lang="en-US" sz="1600" b="1" dirty="0"/>
              <a:t> TIME_VECTOR_SIZE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AMP_B, TIME_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VECTOR_SIZE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) 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½ * AMP_A * AMP_B * 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* TIME_VECTOR_TIME</a:t>
            </a:r>
            <a:endParaRPr 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E48A1-01F4-FA19-7F4A-90D348F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251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D28684-10F5-E979-573B-E657497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3" y="4277558"/>
            <a:ext cx="4450817" cy="1772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54962"/>
              </p:ext>
            </p:extLst>
          </p:nvPr>
        </p:nvGraphicFramePr>
        <p:xfrm>
          <a:off x="7230876" y="229105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Extend previous script with “A_rx“ evaluation.</a:t>
            </a:r>
            <a:endParaRPr lang="en-US" sz="1600" b="1"/>
          </a:p>
          <a:p>
            <a:r>
              <a:rPr lang="en-US" sz="1600"/>
              <a:t>The </a:t>
            </a:r>
            <a:r>
              <a:rPr lang="en-US" sz="1600" u="sng"/>
              <a:t>value</a:t>
            </a:r>
            <a:r>
              <a:rPr lang="en-US" sz="1600"/>
              <a:t> (not formula) of “A_rx” should: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equal to  value of A_tx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calculated base on dot product</a:t>
            </a:r>
          </a:p>
          <a:p>
            <a:pPr marL="285750" indent="-285750">
              <a:buFontTx/>
              <a:buChar char="-"/>
            </a:pPr>
            <a:r>
              <a:rPr lang="en-US" sz="1600"/>
              <a:t>should not depend on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8321453" y="1874057"/>
            <a:ext cx="18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0548"/>
              </p:ext>
            </p:extLst>
          </p:nvPr>
        </p:nvGraphicFramePr>
        <p:xfrm>
          <a:off x="9589354" y="2328657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Value of dot product of two “in-phase” sinuses </a:t>
            </a:r>
            <a:r>
              <a:rPr lang="en-US" sz="1600" u="sng"/>
              <a:t>depends on </a:t>
            </a:r>
            <a:r>
              <a:rPr lang="en-US" sz="1600"/>
              <a:t>their: amplitudes </a:t>
            </a:r>
            <a:r>
              <a:rPr lang="en-US" sz="1600" u="sng"/>
              <a:t>and resolution </a:t>
            </a:r>
            <a:r>
              <a:rPr lang="en-US" sz="1600"/>
              <a:t>(TIME_VECTOR_SIZE).</a:t>
            </a:r>
            <a:br>
              <a:rPr lang="en-US" sz="1600"/>
            </a:br>
            <a:r>
              <a:rPr lang="en-US" sz="1600"/>
              <a:t>In order to use dot product to measure amplitude of sinus one must normalize dot product, i.e., make it independent from time vector resolution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138A5-2B9E-2ECE-56EE-37ED8080F8A5}"/>
              </a:ext>
            </a:extLst>
          </p:cNvPr>
          <p:cNvSpPr txBox="1"/>
          <p:nvPr/>
        </p:nvSpPr>
        <p:spPr>
          <a:xfrm>
            <a:off x="8889849" y="6049890"/>
            <a:ext cx="3187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*(2/(B*n))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AF6C2-DC75-B2C0-958F-F808717A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53"/>
          <a:stretch/>
        </p:blipFill>
        <p:spPr>
          <a:xfrm>
            <a:off x="215038" y="3021800"/>
            <a:ext cx="3187585" cy="3477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023DA4-F3DC-85B9-8F77-0400D65C38D8}"/>
              </a:ext>
            </a:extLst>
          </p:cNvPr>
          <p:cNvCxnSpPr/>
          <p:nvPr/>
        </p:nvCxnSpPr>
        <p:spPr>
          <a:xfrm>
            <a:off x="9982200" y="5163724"/>
            <a:ext cx="501441" cy="886166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06692AC1-C5E9-9CEE-29EF-9EE284D09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38" y="3021930"/>
            <a:ext cx="4199155" cy="38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demodulation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714" y="63951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744695" y="829452"/>
            <a:ext cx="1176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</a:t>
            </a:r>
            <a:r>
              <a:rPr lang="en-GB" sz="1800"/>
              <a:t>s seen from the previous slide </a:t>
            </a:r>
            <a:r>
              <a:rPr lang="en-US" sz="1800"/>
              <a:t>dot product can be used for demodulation of amplitude modulated signalas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5C3FE-E3AF-F36B-32D4-1C698C8E61B1}"/>
              </a:ext>
            </a:extLst>
          </p:cNvPr>
          <p:cNvGrpSpPr/>
          <p:nvPr/>
        </p:nvGrpSpPr>
        <p:grpSpPr>
          <a:xfrm>
            <a:off x="936431" y="1524572"/>
            <a:ext cx="8521340" cy="4456475"/>
            <a:chOff x="2072502" y="1538400"/>
            <a:chExt cx="8521340" cy="445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93792D-7D9B-E709-0284-4D9C04A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07" y="1538400"/>
              <a:ext cx="4216133" cy="17360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81E38-D7E9-D017-F658-659E85B7B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02" y="4169500"/>
              <a:ext cx="8521340" cy="1825375"/>
            </a:xfrm>
            <a:prstGeom prst="rect">
              <a:avLst/>
            </a:prstGeom>
          </p:spPr>
        </p:pic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16BF0EF-DF73-BAD7-C0E8-5072811449DD}"/>
                </a:ext>
              </a:extLst>
            </p:cNvPr>
            <p:cNvSpPr/>
            <p:nvPr/>
          </p:nvSpPr>
          <p:spPr>
            <a:xfrm>
              <a:off x="6557817" y="3617418"/>
              <a:ext cx="1025236" cy="303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372EB-96D2-4A90-356B-7106A4D3EC51}"/>
              </a:ext>
            </a:extLst>
          </p:cNvPr>
          <p:cNvCxnSpPr>
            <a:cxnSpLocks/>
          </p:cNvCxnSpPr>
          <p:nvPr/>
        </p:nvCxnSpPr>
        <p:spPr>
          <a:xfrm flipH="1">
            <a:off x="7298902" y="3240599"/>
            <a:ext cx="1" cy="1001981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51A82-960A-35B6-B288-FC8FA2D4ACF1}"/>
              </a:ext>
            </a:extLst>
          </p:cNvPr>
          <p:cNvCxnSpPr/>
          <p:nvPr/>
        </p:nvCxnSpPr>
        <p:spPr>
          <a:xfrm flipH="1">
            <a:off x="4127214" y="2940663"/>
            <a:ext cx="758820" cy="1215009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5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58780"/>
              </p:ext>
            </p:extLst>
          </p:nvPr>
        </p:nvGraphicFramePr>
        <p:xfrm>
          <a:off x="588010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7122579" y="3504832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the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910" y="5989212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22720" y="632210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556AC-25A5-CCF0-0899-74797D90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9" y="1666091"/>
            <a:ext cx="6131620" cy="147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63254-D1B6-C0B8-9F50-F739E871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6" y="1319563"/>
            <a:ext cx="4915586" cy="364858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9805D2C-A407-424E-8E75-0BBD1BF4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258157"/>
              </p:ext>
            </p:extLst>
          </p:nvPr>
        </p:nvGraphicFramePr>
        <p:xfrm>
          <a:off x="787654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A16B32E-B3FF-CC13-C91E-F010AA612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97372"/>
              </p:ext>
            </p:extLst>
          </p:nvPr>
        </p:nvGraphicFramePr>
        <p:xfrm>
          <a:off x="9919149" y="4011270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Φ</a:t>
                      </a:r>
                      <a:r>
                        <a:rPr lang="en-GB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0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pi/2 + pi/4</a:t>
                      </a:r>
                      <a:endParaRPr lang="en-US" sz="10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 = 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A_tx=1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A_tx</a:t>
                      </a:r>
                      <a:endParaRPr lang="en-US" sz="1000" b="0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A_int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671F036C-3807-129B-541C-F57EDFC5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" y="2237400"/>
            <a:ext cx="534427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disturb each other?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0" y="2820506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75959" y="1283358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when they are shifted relative to each other by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pi/2. One in sin and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second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</a:t>
            </a:r>
            <a:r>
              <a:rPr lang="pl-PL" dirty="0" err="1">
                <a:solidFill>
                  <a:srgbClr val="3C4043"/>
                </a:solidFill>
                <a:latin typeface="Calibri (Tekst podstawowy)"/>
              </a:rPr>
              <a:t>is</a:t>
            </a:r>
            <a:r>
              <a:rPr lang="pl-PL" dirty="0">
                <a:solidFill>
                  <a:srgbClr val="3C4043"/>
                </a:solidFill>
                <a:latin typeface="Calibri (Tekst podstawowy)"/>
              </a:rPr>
              <a:t> cos</a:t>
            </a:r>
            <a:endParaRPr lang="en-US" sz="1800" dirty="0">
              <a:highlight>
                <a:srgbClr val="FFFF99"/>
              </a:highlight>
              <a:latin typeface="Calibri (Tekst podstawow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34" y="3366151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A05D-4D93-A1AD-ECC7-ED2051BF1D94}"/>
              </a:ext>
            </a:extLst>
          </p:cNvPr>
          <p:cNvSpPr txBox="1"/>
          <p:nvPr/>
        </p:nvSpPr>
        <p:spPr>
          <a:xfrm>
            <a:off x="340609" y="1689798"/>
            <a:ext cx="8134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pl-PL" dirty="0">
                <a:solidFill>
                  <a:srgbClr val="202124"/>
                </a:solidFill>
                <a:highlight>
                  <a:srgbClr val="FFFFCC"/>
                </a:highlight>
                <a:latin typeface="inherit"/>
              </a:rPr>
              <a:t>P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rovide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justification</a:t>
            </a:r>
            <a:r>
              <a:rPr kumimoji="0" lang="en-GB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 here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CC"/>
                </a:highlight>
                <a:latin typeface="inherit"/>
              </a:rPr>
              <a:t>: </a:t>
            </a:r>
            <a:r>
              <a:rPr lang="en-US" b="0" i="0" dirty="0">
                <a:effectLst/>
              </a:rPr>
              <a:t>sin and cos functions don't disturb each other because they are essentially the same harmonic function shifted in phase by a fixed angle of 90</a:t>
            </a:r>
            <a:r>
              <a:rPr lang="pl-PL" dirty="0"/>
              <a:t>(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orthogonal</a:t>
            </a:r>
            <a:r>
              <a:rPr lang="pl-PL" dirty="0"/>
              <a:t>) </a:t>
            </a:r>
            <a:r>
              <a:rPr lang="en-US" b="0" i="0" dirty="0">
                <a:effectLst/>
              </a:rPr>
              <a:t>, leading to distinct but non-interfering waveforms when combined.</a:t>
            </a:r>
            <a:endParaRPr kumimoji="0" lang="pl-PL" altLang="pl-PL" b="0" i="0" u="none" strike="noStrike" cap="none" normalizeH="0" baseline="0" dirty="0">
              <a:ln>
                <a:noFill/>
              </a:ln>
              <a:effectLst/>
              <a:highlight>
                <a:srgbClr val="FFFFCC"/>
              </a:highlight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D62D98-EE8C-3D3E-880B-1F321FFAE5D4}"/>
              </a:ext>
            </a:extLst>
          </p:cNvPr>
          <p:cNvSpPr txBox="1"/>
          <p:nvPr/>
        </p:nvSpPr>
        <p:spPr>
          <a:xfrm>
            <a:off x="2214748" y="6081623"/>
            <a:ext cx="196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AmpB</a:t>
            </a:r>
            <a:r>
              <a:rPr lang="pl-PL" dirty="0"/>
              <a:t>*cos(t)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68D75FC-7B0B-50E3-6072-FAD39E7B03C3}"/>
              </a:ext>
            </a:extLst>
          </p:cNvPr>
          <p:cNvSpPr txBox="1"/>
          <p:nvPr/>
        </p:nvSpPr>
        <p:spPr>
          <a:xfrm>
            <a:off x="6114895" y="6354246"/>
            <a:ext cx="251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cos(t)</a:t>
            </a: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Python tool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 environment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https://www.anaconda.com/products/distribution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(Other tools allowed but we do not support you in case of problems)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application:</a:t>
            </a: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"Spider“ (from Anaconda) </a:t>
            </a:r>
          </a:p>
          <a:p>
            <a:pPr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Preferred settings: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Prints and pot in the same window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342900" marR="0" indent="-342900" algn="l" rtl="0" fontAlgn="base">
              <a:spcBef>
                <a:spcPts val="0"/>
              </a:spcBef>
              <a:spcAft>
                <a:spcPts val="800"/>
              </a:spcAft>
              <a:buAutoNum type="arabi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Uncheck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Mute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..“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Aft>
                <a:spcPts val="60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36F6-EF7B-45C1-4246-15FD3658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9AD9-3E32-017E-4FC3-0991CB2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82"/>
          <a:stretch/>
        </p:blipFill>
        <p:spPr>
          <a:xfrm>
            <a:off x="2418498" y="2377354"/>
            <a:ext cx="7355004" cy="1136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A3D0-3640-6D71-B32F-BCCEDABA8181}"/>
              </a:ext>
            </a:extLst>
          </p:cNvPr>
          <p:cNvSpPr txBox="1"/>
          <p:nvPr/>
        </p:nvSpPr>
        <p:spPr>
          <a:xfrm>
            <a:off x="428445" y="3971416"/>
            <a:ext cx="2808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Close al</a:t>
            </a:r>
            <a:r>
              <a:rPr lang="en-US" sz="1600" dirty="0">
                <a:solidFill>
                  <a:srgbClr val="000000"/>
                </a:solidFill>
              </a:rPr>
              <a:t>l panels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Console</a:t>
            </a:r>
            <a:endParaRPr lang="pl-PL" sz="1600" b="0" i="0" u="none" strike="noStrike" dirty="0">
              <a:solidFill>
                <a:srgbClr val="1C1C1C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9AA4-8E17-ADDD-DF0D-C5A726E5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7"/>
          <a:stretch/>
        </p:blipFill>
        <p:spPr>
          <a:xfrm>
            <a:off x="3085920" y="4011063"/>
            <a:ext cx="7155942" cy="1603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6B27D-FDDC-D719-FB44-82889F7E455A}"/>
              </a:ext>
            </a:extLst>
          </p:cNvPr>
          <p:cNvSpPr txBox="1"/>
          <p:nvPr/>
        </p:nvSpPr>
        <p:spPr>
          <a:xfrm>
            <a:off x="487119" y="5707699"/>
            <a:ext cx="6176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Useful shortcuts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D6B47-5B74-8143-1192-550B673615EE}"/>
              </a:ext>
            </a:extLst>
          </p:cNvPr>
          <p:cNvSpPr txBox="1"/>
          <p:nvPr/>
        </p:nvSpPr>
        <p:spPr>
          <a:xfrm>
            <a:off x="487119" y="6046253"/>
            <a:ext cx="1931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Console clear: Ctrl-l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0274F-ACD1-A5B9-11D6-432BD7E20FA0}"/>
              </a:ext>
            </a:extLst>
          </p:cNvPr>
          <p:cNvSpPr txBox="1"/>
          <p:nvPr/>
        </p:nvSpPr>
        <p:spPr>
          <a:xfrm>
            <a:off x="487119" y="6310183"/>
            <a:ext cx="8291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Code block 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\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blok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, press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ctrl-1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472AF14-4351-A5EE-C600-D9BA2203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73" y="1891934"/>
            <a:ext cx="502037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8A739A5-E82A-1A43-CCF4-09850BAEF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27" y="2667737"/>
            <a:ext cx="560148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CD11-807B-0FE7-D6FB-36B45100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8" y="1480431"/>
            <a:ext cx="5468113" cy="50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FF9B7BC-8F67-7DC0-9EFF-76A9CD07B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4" y="1480431"/>
            <a:ext cx="563006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581401" y="3934957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744CF-FBA1-698B-FCD5-7F49B6BC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3" y="1675355"/>
            <a:ext cx="5296287" cy="4489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BA94-799F-4847-5D92-E00D64329FC3}"/>
              </a:ext>
            </a:extLst>
          </p:cNvPr>
          <p:cNvSpPr/>
          <p:nvPr/>
        </p:nvSpPr>
        <p:spPr>
          <a:xfrm>
            <a:off x="4387362" y="2444996"/>
            <a:ext cx="7376193" cy="573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print output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E90D7B5-39CD-19F7-B075-B0DDF333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55" y="832243"/>
            <a:ext cx="3637797" cy="259675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94EEF0-E022-3C84-82B0-C7225BE4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99" y="1562926"/>
            <a:ext cx="560148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01D596-4107-B8B6-5502-7593ED54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1" y="1619525"/>
            <a:ext cx="4579218" cy="32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9520220-CC01-94F6-E284-54FE76DB1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219716"/>
            <a:ext cx="5048955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36430" y="955556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512808" y="825489"/>
            <a:ext cx="2662213" cy="4672706"/>
            <a:chOff x="428445" y="1691533"/>
            <a:chExt cx="2858530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285853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28585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0E8F7-7800-FF2F-D009-B011CD650BBE}"/>
              </a:ext>
            </a:extLst>
          </p:cNvPr>
          <p:cNvSpPr/>
          <p:nvPr/>
        </p:nvSpPr>
        <p:spPr>
          <a:xfrm>
            <a:off x="11492227" y="905792"/>
            <a:ext cx="3027702" cy="5227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A9628367-C35A-C56F-142A-0CEC8D4D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25" y="905792"/>
            <a:ext cx="4112294" cy="48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44004" y="1199491"/>
            <a:ext cx="7703241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82" y="1680047"/>
            <a:ext cx="3303776" cy="2156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344004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5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CAF7-DD73-7828-8D34-10F432FF4535}"/>
              </a:ext>
            </a:extLst>
          </p:cNvPr>
          <p:cNvSpPr/>
          <p:nvPr/>
        </p:nvSpPr>
        <p:spPr>
          <a:xfrm>
            <a:off x="11093435" y="1110306"/>
            <a:ext cx="3027702" cy="50230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750DD42-3937-9F2A-30B6-A7BC5A5B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438" y="1248453"/>
            <a:ext cx="3303776" cy="47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Course plan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Remove redundant code </a:t>
            </a:r>
            <a:r>
              <a:rPr lang="en-US" sz="1600" dirty="0"/>
              <a:t>(error calculation)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51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410114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4962899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7878903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442546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7018847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24AD2-6ACD-1520-758F-DCFD3A707FB2}"/>
              </a:ext>
            </a:extLst>
          </p:cNvPr>
          <p:cNvSpPr/>
          <p:nvPr/>
        </p:nvSpPr>
        <p:spPr>
          <a:xfrm>
            <a:off x="10924278" y="954567"/>
            <a:ext cx="2396359" cy="5243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92D82B0-8172-3E41-B19E-F31865CF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1" y="4291184"/>
            <a:ext cx="2873811" cy="197526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3E15975-4D30-CC51-0E70-A7E4AC95D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52" y="4309152"/>
            <a:ext cx="2923285" cy="19488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BB6F5C5-9E5C-DD03-9F48-7D5A0393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677" y="1180071"/>
            <a:ext cx="3423791" cy="42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noise deviation and number of </a:t>
            </a:r>
            <a:r>
              <a:rPr lang="en-US" sz="1800" u="sng" dirty="0"/>
              <a:t>nonoverlapping</a:t>
            </a:r>
            <a:r>
              <a:rPr lang="en-US" sz="1800" dirty="0"/>
              <a:t> ranges?</a:t>
            </a:r>
          </a:p>
          <a:p>
            <a:r>
              <a:rPr lang="en-US" altLang="en-US" dirty="0"/>
              <a:t>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E55B7C9-055E-571B-6B17-9717222B861B}"/>
              </a:ext>
            </a:extLst>
          </p:cNvPr>
          <p:cNvSpPr txBox="1"/>
          <p:nvPr/>
        </p:nvSpPr>
        <p:spPr>
          <a:xfrm>
            <a:off x="462951" y="4749255"/>
            <a:ext cx="1152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greater the noise deviation, the smaller the number</a:t>
            </a:r>
            <a:r>
              <a:rPr lang="pl-PL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of nonoverlapping ranges. 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 vs. amplitudes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set of values </a:t>
            </a:r>
            <a:r>
              <a:rPr lang="en-US" sz="1800" dirty="0"/>
              <a:t>(amplitudes), and the number of values </a:t>
            </a:r>
            <a:r>
              <a:rPr lang="en-US" sz="1800"/>
              <a:t>in the </a:t>
            </a:r>
            <a:r>
              <a:rPr lang="en-US" sz="1800" dirty="0"/>
              <a:t>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715311" y="1543794"/>
            <a:ext cx="3123587" cy="218375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162113"/>
            <a:chOff x="333366" y="4941388"/>
            <a:chExt cx="8015090" cy="11621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</a:t>
              </a:r>
              <a:r>
                <a:rPr lang="en-US" sz="1600" u="sng" dirty="0">
                  <a:cs typeface="Courier New" panose="02070309020205020404" pitchFamily="49" charset="0"/>
                </a:rPr>
                <a:t>estimate noise deviation </a:t>
              </a:r>
              <a:r>
                <a:rPr lang="en-US" sz="1600" dirty="0">
                  <a:cs typeface="Courier New" panose="02070309020205020404" pitchFamily="49" charset="0"/>
                </a:rPr>
                <a:t>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</a:t>
              </a:r>
              <a:r>
                <a:rPr lang="en-US" sz="1600" u="sng" dirty="0">
                  <a:cs typeface="Courier New" panose="02070309020205020404" pitchFamily="49" charset="0"/>
                </a:rPr>
                <a:t>same amplitude range</a:t>
              </a:r>
              <a:r>
                <a:rPr lang="en-US" sz="1600" dirty="0"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5310-01AB-D580-7F94-B157C5EC4277}"/>
              </a:ext>
            </a:extLst>
          </p:cNvPr>
          <p:cNvSpPr/>
          <p:nvPr/>
        </p:nvSpPr>
        <p:spPr>
          <a:xfrm>
            <a:off x="11266181" y="1554419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C07E9-28FE-68A3-77A8-E1233B8CB7EB}"/>
              </a:ext>
            </a:extLst>
          </p:cNvPr>
          <p:cNvSpPr/>
          <p:nvPr/>
        </p:nvSpPr>
        <p:spPr>
          <a:xfrm>
            <a:off x="7718849" y="4452166"/>
            <a:ext cx="3123587" cy="21179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2C85-7ED3-D346-E611-B4CB481A5D1C}"/>
              </a:ext>
            </a:extLst>
          </p:cNvPr>
          <p:cNvSpPr/>
          <p:nvPr/>
        </p:nvSpPr>
        <p:spPr>
          <a:xfrm>
            <a:off x="7460766" y="4015060"/>
            <a:ext cx="3546335" cy="3616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Estimation of acceptable noise dev.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DE65-702D-052C-F062-99D05C50A107}"/>
              </a:ext>
            </a:extLst>
          </p:cNvPr>
          <p:cNvCxnSpPr>
            <a:cxnSpLocks/>
          </p:cNvCxnSpPr>
          <p:nvPr/>
        </p:nvCxnSpPr>
        <p:spPr>
          <a:xfrm flipV="1">
            <a:off x="4625788" y="3429000"/>
            <a:ext cx="2626659" cy="213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FF5DF0-4A83-0D1E-9298-BAAD4A55373E}"/>
              </a:ext>
            </a:extLst>
          </p:cNvPr>
          <p:cNvSpPr txBox="1"/>
          <p:nvPr/>
        </p:nvSpPr>
        <p:spPr>
          <a:xfrm>
            <a:off x="8044788" y="3782555"/>
            <a:ext cx="347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NOISE_DEVIATION = 0.5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D0E7011-C1D1-58B9-C2D2-65D62780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430" y="4448262"/>
            <a:ext cx="3477110" cy="239110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471295A-D5F3-09F1-5406-2572F0E39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581" y="1666048"/>
            <a:ext cx="3366375" cy="36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1" y="3825457"/>
            <a:ext cx="417469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u="sng" dirty="0" err="1"/>
              <a:t>lsb</a:t>
            </a:r>
            <a:r>
              <a:rPr lang="en-US" sz="1600" u="sng" dirty="0"/>
              <a:t> first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r>
              <a:rPr lang="en-US" sz="1600" b="1" dirty="0"/>
              <a:t>Symbol: Tx </a:t>
            </a:r>
            <a:r>
              <a:rPr lang="en-US" sz="1600" b="1" dirty="0" err="1"/>
              <a:t>ampl</a:t>
            </a:r>
            <a:r>
              <a:rPr lang="en-US" sz="1600" b="1" dirty="0"/>
              <a:t>. : Rx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11: 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01: 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 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00: 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69429"/>
              </p:ext>
            </p:extLst>
          </p:nvPr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2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</a:t>
            </a:r>
            <a:r>
              <a:rPr lang="pl-PL" sz="1600" dirty="0"/>
              <a:t> </a:t>
            </a:r>
            <a:r>
              <a:rPr lang="en-US" sz="1600" dirty="0"/>
              <a:t>001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110</a:t>
            </a:r>
            <a:r>
              <a:rPr lang="pl-PL" sz="1600" dirty="0"/>
              <a:t> </a:t>
            </a:r>
            <a:r>
              <a:rPr lang="en-US" sz="1600" dirty="0"/>
              <a:t>011</a:t>
            </a:r>
            <a:r>
              <a:rPr lang="pl-PL" sz="1600" dirty="0"/>
              <a:t> </a:t>
            </a:r>
            <a:r>
              <a:rPr lang="en-US" sz="1600" dirty="0"/>
              <a:t>111</a:t>
            </a:r>
            <a:r>
              <a:rPr lang="pl-PL" sz="1600" dirty="0"/>
              <a:t> </a:t>
            </a:r>
            <a:r>
              <a:rPr lang="en-US" sz="1600" dirty="0"/>
              <a:t>100</a:t>
            </a:r>
            <a:r>
              <a:rPr lang="pl-PL" sz="1600" dirty="0"/>
              <a:t> </a:t>
            </a:r>
            <a:r>
              <a:rPr lang="en-US" sz="1600" dirty="0"/>
              <a:t>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63869"/>
              </p:ext>
            </p:extLst>
          </p:nvPr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F82ACEE-E5C5-0CFE-84A7-D3948F62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41" y="4330831"/>
            <a:ext cx="2943560" cy="202551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807D678-2D85-3E46-D9C9-E2A873BA9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18" y="2005046"/>
            <a:ext cx="2750121" cy="19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5CC688-3D59-BE06-EB18-59025E46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3" y="4012873"/>
            <a:ext cx="614448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70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0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385433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716702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244987" y="3591616"/>
            <a:ext cx="3119718" cy="21547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7254729" y="3637668"/>
            <a:ext cx="3119718" cy="2108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E9C55-B26D-809D-A2C4-C5E8580D659A}"/>
              </a:ext>
            </a:extLst>
          </p:cNvPr>
          <p:cNvSpPr/>
          <p:nvPr/>
        </p:nvSpPr>
        <p:spPr>
          <a:xfrm>
            <a:off x="10845358" y="112519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D5E11F-2B4E-AEB5-D18C-0192D20E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9" y="3578850"/>
            <a:ext cx="3119717" cy="215671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635CED9-EE66-5068-DB26-D55F6A03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86" y="3644074"/>
            <a:ext cx="3227066" cy="226535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3E0E5D3-C65C-73DE-9F69-DE119749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668" y="1957672"/>
            <a:ext cx="3879313" cy="27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9F522-B5FB-7497-783F-D54F0E34F772}"/>
              </a:ext>
            </a:extLst>
          </p:cNvPr>
          <p:cNvSpPr/>
          <p:nvPr/>
        </p:nvSpPr>
        <p:spPr>
          <a:xfrm>
            <a:off x="7851147" y="97533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147C99D-C352-75AA-1D8C-FDE21029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20" y="2742453"/>
            <a:ext cx="5058481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01AD71A-6DAD-EA97-53D5-2B6549CD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62" y="1620801"/>
            <a:ext cx="4515480" cy="460121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1DA877C-5082-C582-1FFD-1AB3B51771E3}"/>
              </a:ext>
            </a:extLst>
          </p:cNvPr>
          <p:cNvSpPr txBox="1"/>
          <p:nvPr/>
        </p:nvSpPr>
        <p:spPr>
          <a:xfrm>
            <a:off x="6288873" y="4332582"/>
            <a:ext cx="5371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higher the standard deviation of the noise, the more errors appear, the larger the symbol number, the smaller the tolerance for errors occurring in the channel.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2FB0E-4B1A-BB42-0C9F-C3A0CD4039C2}"/>
              </a:ext>
            </a:extLst>
          </p:cNvPr>
          <p:cNvSpPr/>
          <p:nvPr/>
        </p:nvSpPr>
        <p:spPr>
          <a:xfrm>
            <a:off x="7860111" y="1555278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67681F-CB2C-C810-5CD2-0E54A4FC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3" y="3027036"/>
            <a:ext cx="1917283" cy="248490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AB2645F-20D6-2D36-B21A-22FFC29C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88" y="2990876"/>
            <a:ext cx="1771896" cy="239869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865CFC6-F904-713F-AE8D-5B1C998C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916" y="1555278"/>
            <a:ext cx="4520832" cy="48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E368-A3C9-B053-34BE-F8816037A327}"/>
              </a:ext>
            </a:extLst>
          </p:cNvPr>
          <p:cNvSpPr/>
          <p:nvPr/>
        </p:nvSpPr>
        <p:spPr>
          <a:xfrm>
            <a:off x="7411876" y="1376202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723D389-FD29-95C8-C84E-0813E14A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02" y="1376202"/>
            <a:ext cx="4751182" cy="5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46962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2,4,8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Wy know from previous slides that it is possible to transfer </a:t>
            </a:r>
            <a:r>
              <a:rPr lang="en-US" sz="1600" b="1"/>
              <a:t>two</a:t>
            </a:r>
            <a:r>
              <a:rPr lang="en-US" sz="1600"/>
              <a:t> </a:t>
            </a:r>
            <a:r>
              <a:rPr lang="en-US" sz="1600" b="1"/>
              <a:t>sinewaves</a:t>
            </a:r>
            <a:r>
              <a:rPr lang="en-US" sz="1600"/>
              <a:t> of the same frequency via </a:t>
            </a:r>
            <a:r>
              <a:rPr lang="en-US" sz="1600" b="1"/>
              <a:t>single channel </a:t>
            </a:r>
            <a:r>
              <a:rPr lang="en-US" sz="1600"/>
              <a:t>(signal) if sinewaves are </a:t>
            </a:r>
            <a:r>
              <a:rPr lang="en-US" sz="1600" b="1"/>
              <a:t>orthogonal. </a:t>
            </a:r>
            <a:r>
              <a:rPr lang="en-US" sz="1600"/>
              <a:t> It is the case for </a:t>
            </a:r>
            <a:r>
              <a:rPr lang="en-US" sz="1600" b="1"/>
              <a:t>pi/2 shifted </a:t>
            </a:r>
            <a:r>
              <a:rPr lang="en-US" sz="1600"/>
              <a:t>sinewaves (</a:t>
            </a:r>
            <a:r>
              <a:rPr lang="en-US" sz="1600" b="1"/>
              <a:t>sine</a:t>
            </a:r>
            <a:r>
              <a:rPr lang="en-US" sz="1600"/>
              <a:t> and </a:t>
            </a:r>
            <a:r>
              <a:rPr lang="en-US" sz="1600" b="1"/>
              <a:t>cosines</a:t>
            </a:r>
            <a:r>
              <a:rPr lang="en-US" sz="160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80244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CC"/>
                </a:highlight>
              </a:rPr>
              <a:t>2_OrthogonalSinewavesAmplitudeModulation\1_SingleFrequency\2_TwoSineWaves\</a:t>
            </a:r>
            <a:r>
              <a:rPr lang="en-US" sz="1200" dirty="0" err="1">
                <a:highlight>
                  <a:srgbClr val="FFFFCC"/>
                </a:highlight>
              </a:rPr>
              <a:t>InteractivePresentations</a:t>
            </a:r>
            <a:endParaRPr lang="en-US" sz="1200" dirty="0">
              <a:highlight>
                <a:srgbClr val="FFFF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pl-PL" sz="1600" dirty="0">
                <a:highlight>
                  <a:srgbClr val="FFFF00"/>
                </a:highlight>
              </a:rPr>
              <a:t>0.97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pl-PL" sz="1600" dirty="0">
                <a:highlight>
                  <a:srgbClr val="FFFF00"/>
                </a:highlight>
              </a:rPr>
              <a:t>0.62</a:t>
            </a:r>
            <a:endParaRPr lang="en-US" sz="1600" dirty="0">
              <a:highlight>
                <a:srgbClr val="FFFF00"/>
              </a:highlight>
            </a:endParaRP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pl-PL" sz="1600" dirty="0">
                <a:highlight>
                  <a:srgbClr val="FFFF00"/>
                </a:highlight>
              </a:rPr>
              <a:t>1.59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pl-PL" sz="1600" dirty="0">
                <a:highlight>
                  <a:srgbClr val="FFFF00"/>
                </a:highlight>
              </a:rPr>
              <a:t>1.25</a:t>
            </a:r>
            <a:endParaRPr lang="en-US" sz="16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pPr algn="l" rtl="0"/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Calibri (Tekst podstawowy)"/>
                <a:ea typeface="Roboto" panose="02000000000000000000" pitchFamily="2" charset="0"/>
                <a:cs typeface="Roboto" panose="02000000000000000000" pitchFamily="2" charset="0"/>
              </a:rPr>
              <a:t>the angle between the sin and cos vectors must be 90 degrees, and the angle of the resulting vector is 45 and 225 degrees</a:t>
            </a:r>
          </a:p>
          <a:p>
            <a:br>
              <a:rPr lang="en-US" sz="16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</a:b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0953-9BAC-B7B0-47DB-B8C33ACA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8" y="1346565"/>
            <a:ext cx="5553850" cy="495369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8EEF0C3-67CD-8BB6-0B9D-9A3312710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32" y="1464503"/>
            <a:ext cx="517279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BBEB7-C38E-CB6E-11FF-E9D20BD6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" y="1110312"/>
            <a:ext cx="5320917" cy="5352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BABA1C-F4B8-C889-DEEC-DA1E53BB8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61" y="1322710"/>
            <a:ext cx="4884555" cy="48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Tx_Signal_Exercise.npy</a:t>
            </a:r>
            <a:r>
              <a:rPr lang="en-US" sz="1600" dirty="0"/>
              <a:t>“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78C43AB-9DB8-41E0-A2E0-2E4D8E78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59" y="1059386"/>
            <a:ext cx="3286584" cy="4572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A89B182-1FAB-0FAF-2B6D-5050CE2A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65" y="2745717"/>
            <a:ext cx="389626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7E7BF16-9B68-6AC4-9B57-696F9023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0" y="4441927"/>
            <a:ext cx="3639058" cy="40010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35FC492-BB02-C279-DF6F-17E69BAE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582" y="2329451"/>
            <a:ext cx="383911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right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22A160-F512-E6FF-BB2D-83CEC09BE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669" y="1047406"/>
            <a:ext cx="4674870" cy="518456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7C83B29-6A9A-1125-D907-E5F9E726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26" y="4307318"/>
            <a:ext cx="296268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7D4A6-DE3A-289B-2ACE-A655483DC54C}"/>
              </a:ext>
            </a:extLst>
          </p:cNvPr>
          <p:cNvSpPr/>
          <p:nvPr/>
        </p:nvSpPr>
        <p:spPr>
          <a:xfrm>
            <a:off x="8420406" y="985954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007463D-37B6-5D23-98D2-5CC2F59C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96" y="3069766"/>
            <a:ext cx="3667637" cy="328658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D057311-CED1-503D-AE9F-E8A1194F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48" y="964725"/>
            <a:ext cx="3755351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876061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3793878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122493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230997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26541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13FA9-5B71-996D-F909-D1C8020F1423}"/>
              </a:ext>
            </a:extLst>
          </p:cNvPr>
          <p:cNvSpPr/>
          <p:nvPr/>
        </p:nvSpPr>
        <p:spPr>
          <a:xfrm>
            <a:off x="11353800" y="1074658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26780E03-2C98-C306-A858-1CB94E5A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7" y="4161140"/>
            <a:ext cx="2917451" cy="2037123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6D249676-64E7-913E-129D-6701038B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36" y="4230997"/>
            <a:ext cx="3185213" cy="2200259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723D9F3E-AD68-7543-1D87-6AC57E000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235" y="1156103"/>
            <a:ext cx="3456461" cy="48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counting),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cs typeface="Courier New" panose="02070309020205020404" pitchFamily="49" charset="0"/>
              </a:rPr>
              <a:t>          mark and </a:t>
            </a:r>
            <a:r>
              <a:rPr lang="en-US" sz="1400" dirty="0" err="1">
                <a:cs typeface="Courier New" panose="02070309020205020404" pitchFamily="49" charset="0"/>
              </a:rPr>
              <a:t>caunt</a:t>
            </a:r>
            <a:r>
              <a:rPr lang="en-US" sz="1400" dirty="0">
                <a:cs typeface="Courier New" panose="02070309020205020404" pitchFamily="49" charset="0"/>
              </a:rPr>
              <a:t> error symbols with windows screenshot tool (“shift-windows-s”)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060401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6208312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3467041"/>
            <a:ext cx="3730918" cy="2673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53EEAA-5BE2-41A4-6195-E0E5EC84397D}"/>
              </a:ext>
            </a:extLst>
          </p:cNvPr>
          <p:cNvGrpSpPr/>
          <p:nvPr/>
        </p:nvGrpSpPr>
        <p:grpSpPr>
          <a:xfrm>
            <a:off x="4026464" y="3304883"/>
            <a:ext cx="6225368" cy="3144791"/>
            <a:chOff x="4226169" y="2400978"/>
            <a:chExt cx="7666783" cy="38669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240097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242968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41C9-CEEE-4B25-8A32-21661FD86EF9}"/>
                </a:ext>
              </a:extLst>
            </p:cNvPr>
            <p:cNvSpPr txBox="1"/>
            <p:nvPr/>
          </p:nvSpPr>
          <p:spPr>
            <a:xfrm>
              <a:off x="5351086" y="5548891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errors=</a:t>
              </a:r>
              <a:endParaRPr lang="pl-PL" sz="1600" dirty="0"/>
            </a:p>
            <a:p>
              <a:pPr algn="ctr"/>
              <a:r>
                <a:rPr lang="pl-PL" sz="1600" dirty="0">
                  <a:highlight>
                    <a:srgbClr val="FFFF00"/>
                  </a:highlight>
                </a:rPr>
                <a:t>2+1+2+1 = 6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71C06-C6F5-4E4E-BA92-F4A16AFD67F8}"/>
                </a:ext>
              </a:extLst>
            </p:cNvPr>
            <p:cNvSpPr txBox="1"/>
            <p:nvPr/>
          </p:nvSpPr>
          <p:spPr>
            <a:xfrm>
              <a:off x="9009158" y="5548889"/>
              <a:ext cx="1576910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 = </a:t>
              </a:r>
              <a:r>
                <a:rPr lang="pl-PL" sz="1600" dirty="0">
                  <a:highlight>
                    <a:srgbClr val="FFFF00"/>
                  </a:highlight>
                </a:rPr>
                <a:t>6+3+5+1=15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9E5B2E-D126-4BFC-8032-73635C764537}"/>
                </a:ext>
              </a:extLst>
            </p:cNvPr>
            <p:cNvSpPr/>
            <p:nvPr/>
          </p:nvSpPr>
          <p:spPr>
            <a:xfrm>
              <a:off x="4226169" y="2807616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A5CC6-8993-49E3-89BB-10FF76FF6F9C}"/>
                </a:ext>
              </a:extLst>
            </p:cNvPr>
            <p:cNvSpPr/>
            <p:nvPr/>
          </p:nvSpPr>
          <p:spPr>
            <a:xfrm>
              <a:off x="8162035" y="2789442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73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D558F-F866-7E6D-8776-4EF03EDDE949}"/>
              </a:ext>
            </a:extLst>
          </p:cNvPr>
          <p:cNvSpPr/>
          <p:nvPr/>
        </p:nvSpPr>
        <p:spPr>
          <a:xfrm>
            <a:off x="10638471" y="1437259"/>
            <a:ext cx="3123587" cy="52221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E59FC-4AEB-0E10-2740-F4506535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9" y="2062942"/>
            <a:ext cx="4763165" cy="943107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8D6D850D-B6CE-F55D-EE29-D998FD15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3498981"/>
            <a:ext cx="3396381" cy="2447137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96AC3E9D-782E-15AF-1200-587B40FA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07" y="3623449"/>
            <a:ext cx="2822338" cy="2035548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124C0BA0-905B-2781-DD77-9D340728B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344" y="3610087"/>
            <a:ext cx="3023264" cy="2173945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67393CDA-E0C3-76BA-E6BF-635832980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570" y="1595959"/>
            <a:ext cx="4247238" cy="44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08AAEA9A-AC5D-CF39-B3DB-3EEAA2F10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39" y="1197458"/>
            <a:ext cx="3590531" cy="4945223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1B1F337-EB7F-558C-11C5-CE291167B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439" y="2033487"/>
            <a:ext cx="387721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</a:rPr>
              <a:t> 4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84AB8-9CC6-B3C0-F5B0-23C20A7BAFAB}"/>
              </a:ext>
            </a:extLst>
          </p:cNvPr>
          <p:cNvSpPr/>
          <p:nvPr/>
        </p:nvSpPr>
        <p:spPr>
          <a:xfrm>
            <a:off x="9312394" y="124966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44DFC28-5330-188B-E2E3-B11A0FE0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34" y="2470733"/>
            <a:ext cx="1180827" cy="240842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A84C34D-04BA-04BE-A13B-CF6DEF4B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38" y="2401318"/>
            <a:ext cx="1333686" cy="236050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86AC5C8-2C43-DDC9-7F28-0673D01C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057" y="641337"/>
            <a:ext cx="3922259" cy="4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05881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(-1*1)+(-1*(-1))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(-1*(-1))+(1*(-1))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(-2*(-2))+(2*(-2))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66897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45680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effectLst/>
                        </a:rPr>
                        <a:t> </a:t>
                      </a:r>
                      <a:r>
                        <a:rPr lang="pl-PL" sz="1200" u="none" strike="noStrike" dirty="0" err="1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BCAE8E9-DF0A-01E7-B74E-93CA28571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09" y="825489"/>
            <a:ext cx="4420217" cy="273405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FEB28F8-FB86-60C4-3216-3DDA219F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706" y="3766750"/>
            <a:ext cx="592537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  <a:p>
            <a:r>
              <a:rPr lang="en-US" sz="1600" b="1" dirty="0"/>
              <a:t>Do it manually in PowerPoint </a:t>
            </a:r>
            <a:r>
              <a:rPr lang="en-US" sz="1600" dirty="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6959BB-419F-91D3-87B6-C42D6B97B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17" y="1382695"/>
            <a:ext cx="5792008" cy="26292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9E87C92-F89F-FBAF-2FC5-77DDDC96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751" y="3912966"/>
            <a:ext cx="3858163" cy="2734057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18A4F1E0-22AD-4B8A-A8C2-FD6BD8E9374A}"/>
              </a:ext>
            </a:extLst>
          </p:cNvPr>
          <p:cNvCxnSpPr/>
          <p:nvPr/>
        </p:nvCxnSpPr>
        <p:spPr>
          <a:xfrm>
            <a:off x="892006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DFA166E6-BDDD-0EFE-13A4-0BBA8462F874}"/>
              </a:ext>
            </a:extLst>
          </p:cNvPr>
          <p:cNvCxnSpPr/>
          <p:nvPr/>
        </p:nvCxnSpPr>
        <p:spPr>
          <a:xfrm>
            <a:off x="9906645" y="5182917"/>
            <a:ext cx="0" cy="9504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AED31830-570D-2A18-86B9-B7343081E254}"/>
              </a:ext>
            </a:extLst>
          </p:cNvPr>
          <p:cNvCxnSpPr/>
          <p:nvPr/>
        </p:nvCxnSpPr>
        <p:spPr>
          <a:xfrm>
            <a:off x="10384971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27ABD718-7B52-7E70-2A4C-783FE63407D9}"/>
              </a:ext>
            </a:extLst>
          </p:cNvPr>
          <p:cNvCxnSpPr/>
          <p:nvPr/>
        </p:nvCxnSpPr>
        <p:spPr>
          <a:xfrm>
            <a:off x="8444204" y="5182917"/>
            <a:ext cx="0" cy="84113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6448BE3-9A19-EC38-60D2-B918F4237A41}"/>
              </a:ext>
            </a:extLst>
          </p:cNvPr>
          <p:cNvCxnSpPr>
            <a:cxnSpLocks/>
          </p:cNvCxnSpPr>
          <p:nvPr/>
        </p:nvCxnSpPr>
        <p:spPr>
          <a:xfrm>
            <a:off x="10870163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652BADD8-3D74-6160-ADD7-8557BBAFB958}"/>
              </a:ext>
            </a:extLst>
          </p:cNvPr>
          <p:cNvCxnSpPr>
            <a:cxnSpLocks/>
          </p:cNvCxnSpPr>
          <p:nvPr/>
        </p:nvCxnSpPr>
        <p:spPr>
          <a:xfrm>
            <a:off x="11353800" y="5279994"/>
            <a:ext cx="0" cy="74405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F496BF7-E816-F6C4-85F7-C2AB7BC6054C}"/>
              </a:ext>
            </a:extLst>
          </p:cNvPr>
          <p:cNvSpPr txBox="1"/>
          <p:nvPr/>
        </p:nvSpPr>
        <p:spPr>
          <a:xfrm>
            <a:off x="285903" y="5513224"/>
            <a:ext cx="6735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highlight>
                  <a:srgbClr val="FFFF00"/>
                </a:highlight>
              </a:rPr>
              <a:t>The chart illustrates the value of the scalar product of two sine waves as a function of the frequency of the second one. Zero-crossing points indicate that for these frequency values, the signals are orthogonal and do not interfere with each other. This relationship holds true for both sine and cosine waves.</a:t>
            </a:r>
            <a:endParaRPr lang="pl-PL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342611-427C-9BC7-164B-52D7B894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79" y="1816247"/>
            <a:ext cx="409632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894890-C3C7-33B8-A34E-AA5BEBE0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935278"/>
            <a:ext cx="4305901" cy="43059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176A645-65E1-8AA2-4C10-EB2E7FDCF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218" y="4434521"/>
            <a:ext cx="3734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A188100-87DE-2CDA-6853-088DDD36E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30" y="1311506"/>
            <a:ext cx="3709826" cy="5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E79071D-8BC1-7853-2591-11B9118AD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5" y="1279510"/>
            <a:ext cx="3335928" cy="530228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5CEF314-D25B-0DF0-6DB8-339B6F243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310" y="4169399"/>
            <a:ext cx="2927741" cy="24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10023</TotalTime>
  <Words>9879</Words>
  <Application>Microsoft Office PowerPoint</Application>
  <PresentationFormat>Panoramiczny</PresentationFormat>
  <Paragraphs>1781</Paragraphs>
  <Slides>120</Slides>
  <Notes>56</Notes>
  <HiddenSlides>0</HiddenSlides>
  <MMClips>2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120</vt:i4>
      </vt:variant>
    </vt:vector>
  </HeadingPairs>
  <TitlesOfParts>
    <vt:vector size="135" baseType="lpstr">
      <vt:lpstr>-apple-system</vt:lpstr>
      <vt:lpstr>Arial</vt:lpstr>
      <vt:lpstr>Arial</vt:lpstr>
      <vt:lpstr>Calibri</vt:lpstr>
      <vt:lpstr>Calibri (Tekst podstawowy)</vt:lpstr>
      <vt:lpstr>Calibri Light</vt:lpstr>
      <vt:lpstr>Cambria Math</vt:lpstr>
      <vt:lpstr>Courier New</vt:lpstr>
      <vt:lpstr>DM Sans</vt:lpstr>
      <vt:lpstr>inherit</vt:lpstr>
      <vt:lpstr>Monotype</vt:lpstr>
      <vt:lpstr>Pacifico</vt:lpstr>
      <vt:lpstr>Roboto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Jakub Lasak</cp:lastModifiedBy>
  <cp:revision>173</cp:revision>
  <dcterms:created xsi:type="dcterms:W3CDTF">2022-05-17T08:27:47Z</dcterms:created>
  <dcterms:modified xsi:type="dcterms:W3CDTF">2024-02-23T16:42:17Z</dcterms:modified>
</cp:coreProperties>
</file>